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3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4.xml" ContentType="application/vnd.openxmlformats-officedocument.presentationml.notesSlide+xml"/>
  <Override PartName="/ppt/tags/tag206.xml" ContentType="application/vnd.openxmlformats-officedocument.presentationml.tags+xml"/>
  <Override PartName="/ppt/notesSlides/notesSlide5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6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530" r:id="rId4"/>
    <p:sldId id="257" r:id="rId5"/>
    <p:sldId id="522" r:id="rId6"/>
    <p:sldId id="378" r:id="rId7"/>
    <p:sldId id="429" r:id="rId8"/>
    <p:sldId id="383" r:id="rId9"/>
    <p:sldId id="385" r:id="rId10"/>
    <p:sldId id="520" r:id="rId11"/>
    <p:sldId id="521" r:id="rId12"/>
    <p:sldId id="430" r:id="rId13"/>
    <p:sldId id="259" r:id="rId14"/>
    <p:sldId id="260" r:id="rId15"/>
    <p:sldId id="261" r:id="rId16"/>
    <p:sldId id="262" r:id="rId17"/>
    <p:sldId id="284" r:id="rId18"/>
    <p:sldId id="266" r:id="rId19"/>
    <p:sldId id="263" r:id="rId20"/>
    <p:sldId id="265" r:id="rId21"/>
    <p:sldId id="270" r:id="rId22"/>
    <p:sldId id="264" r:id="rId23"/>
    <p:sldId id="267" r:id="rId24"/>
    <p:sldId id="271" r:id="rId25"/>
    <p:sldId id="272" r:id="rId26"/>
    <p:sldId id="274" r:id="rId27"/>
    <p:sldId id="273" r:id="rId28"/>
    <p:sldId id="275" r:id="rId29"/>
    <p:sldId id="277" r:id="rId30"/>
    <p:sldId id="276" r:id="rId31"/>
    <p:sldId id="283" r:id="rId32"/>
    <p:sldId id="280" r:id="rId33"/>
    <p:sldId id="279" r:id="rId34"/>
    <p:sldId id="281" r:id="rId35"/>
    <p:sldId id="523" r:id="rId36"/>
    <p:sldId id="524" r:id="rId37"/>
    <p:sldId id="525" r:id="rId38"/>
    <p:sldId id="282" r:id="rId39"/>
    <p:sldId id="527" r:id="rId40"/>
    <p:sldId id="526" r:id="rId41"/>
    <p:sldId id="528" r:id="rId42"/>
    <p:sldId id="529" r:id="rId43"/>
    <p:sldId id="531" r:id="rId44"/>
    <p:sldId id="53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 autoAdjust="0"/>
    <p:restoredTop sz="94745" autoAdjust="0"/>
  </p:normalViewPr>
  <p:slideViewPr>
    <p:cSldViewPr snapToGrid="0" snapToObjects="1">
      <p:cViewPr>
        <p:scale>
          <a:sx n="108" d="100"/>
          <a:sy n="108" d="100"/>
        </p:scale>
        <p:origin x="152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87331-872E-464A-923C-186442A5437D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47163-5D98-534A-A476-0F269C6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23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5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4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F75704-44F5-45F3-AC62-077A6B66A9E6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 dirty="0"/>
              <a:t>Type answer here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088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F75704-44F5-45F3-AC62-077A6B66A9E6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 dirty="0"/>
              <a:t>Correct Answer: a</a:t>
            </a:r>
          </a:p>
        </p:txBody>
      </p:sp>
    </p:spTree>
    <p:extLst>
      <p:ext uri="{BB962C8B-B14F-4D97-AF65-F5344CB8AC3E}">
        <p14:creationId xmlns:p14="http://schemas.microsoft.com/office/powerpoint/2010/main" val="356896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256032"/>
            <a:ext cx="7891272" cy="609600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D69D956C-E19A-4183-8B32-F9DF624391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26364" y="1485629"/>
            <a:ext cx="7891272" cy="4852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0" marR="0" lvl="1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0" marR="0" lvl="2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0" marR="0" lvl="4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257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vigen.com/spurious-correlations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ngoldstein.com/regression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tags" Target="../tags/tag121.xml"/><Relationship Id="rId21" Type="http://schemas.openxmlformats.org/officeDocument/2006/relationships/tags" Target="../tags/tag25.xml"/><Relationship Id="rId42" Type="http://schemas.openxmlformats.org/officeDocument/2006/relationships/tags" Target="../tags/tag46.xml"/><Relationship Id="rId63" Type="http://schemas.openxmlformats.org/officeDocument/2006/relationships/tags" Target="../tags/tag67.xml"/><Relationship Id="rId84" Type="http://schemas.openxmlformats.org/officeDocument/2006/relationships/tags" Target="../tags/tag88.xml"/><Relationship Id="rId138" Type="http://schemas.openxmlformats.org/officeDocument/2006/relationships/tags" Target="../tags/tag142.xml"/><Relationship Id="rId159" Type="http://schemas.openxmlformats.org/officeDocument/2006/relationships/tags" Target="../tags/tag163.xml"/><Relationship Id="rId170" Type="http://schemas.openxmlformats.org/officeDocument/2006/relationships/tags" Target="../tags/tag174.xml"/><Relationship Id="rId191" Type="http://schemas.openxmlformats.org/officeDocument/2006/relationships/tags" Target="../tags/tag195.xml"/><Relationship Id="rId107" Type="http://schemas.openxmlformats.org/officeDocument/2006/relationships/tags" Target="../tags/tag111.xml"/><Relationship Id="rId11" Type="http://schemas.openxmlformats.org/officeDocument/2006/relationships/tags" Target="../tags/tag15.xml"/><Relationship Id="rId32" Type="http://schemas.openxmlformats.org/officeDocument/2006/relationships/tags" Target="../tags/tag36.xml"/><Relationship Id="rId53" Type="http://schemas.openxmlformats.org/officeDocument/2006/relationships/tags" Target="../tags/tag57.xml"/><Relationship Id="rId74" Type="http://schemas.openxmlformats.org/officeDocument/2006/relationships/tags" Target="../tags/tag78.xml"/><Relationship Id="rId128" Type="http://schemas.openxmlformats.org/officeDocument/2006/relationships/tags" Target="../tags/tag132.xml"/><Relationship Id="rId149" Type="http://schemas.openxmlformats.org/officeDocument/2006/relationships/tags" Target="../tags/tag153.xml"/><Relationship Id="rId5" Type="http://schemas.openxmlformats.org/officeDocument/2006/relationships/tags" Target="../tags/tag9.xml"/><Relationship Id="rId95" Type="http://schemas.openxmlformats.org/officeDocument/2006/relationships/tags" Target="../tags/tag99.xml"/><Relationship Id="rId160" Type="http://schemas.openxmlformats.org/officeDocument/2006/relationships/tags" Target="../tags/tag164.xml"/><Relationship Id="rId181" Type="http://schemas.openxmlformats.org/officeDocument/2006/relationships/tags" Target="../tags/tag185.xml"/><Relationship Id="rId22" Type="http://schemas.openxmlformats.org/officeDocument/2006/relationships/tags" Target="../tags/tag26.xml"/><Relationship Id="rId43" Type="http://schemas.openxmlformats.org/officeDocument/2006/relationships/tags" Target="../tags/tag47.xml"/><Relationship Id="rId64" Type="http://schemas.openxmlformats.org/officeDocument/2006/relationships/tags" Target="../tags/tag68.xml"/><Relationship Id="rId118" Type="http://schemas.openxmlformats.org/officeDocument/2006/relationships/tags" Target="../tags/tag122.xml"/><Relationship Id="rId139" Type="http://schemas.openxmlformats.org/officeDocument/2006/relationships/tags" Target="../tags/tag143.xml"/><Relationship Id="rId85" Type="http://schemas.openxmlformats.org/officeDocument/2006/relationships/tags" Target="../tags/tag89.xml"/><Relationship Id="rId150" Type="http://schemas.openxmlformats.org/officeDocument/2006/relationships/tags" Target="../tags/tag154.xml"/><Relationship Id="rId171" Type="http://schemas.openxmlformats.org/officeDocument/2006/relationships/tags" Target="../tags/tag175.xml"/><Relationship Id="rId192" Type="http://schemas.openxmlformats.org/officeDocument/2006/relationships/tags" Target="../tags/tag196.xml"/><Relationship Id="rId12" Type="http://schemas.openxmlformats.org/officeDocument/2006/relationships/tags" Target="../tags/tag16.xml"/><Relationship Id="rId33" Type="http://schemas.openxmlformats.org/officeDocument/2006/relationships/tags" Target="../tags/tag37.xml"/><Relationship Id="rId108" Type="http://schemas.openxmlformats.org/officeDocument/2006/relationships/tags" Target="../tags/tag112.xml"/><Relationship Id="rId129" Type="http://schemas.openxmlformats.org/officeDocument/2006/relationships/tags" Target="../tags/tag133.xml"/><Relationship Id="rId54" Type="http://schemas.openxmlformats.org/officeDocument/2006/relationships/tags" Target="../tags/tag58.xml"/><Relationship Id="rId75" Type="http://schemas.openxmlformats.org/officeDocument/2006/relationships/tags" Target="../tags/tag79.xml"/><Relationship Id="rId96" Type="http://schemas.openxmlformats.org/officeDocument/2006/relationships/tags" Target="../tags/tag100.xml"/><Relationship Id="rId140" Type="http://schemas.openxmlformats.org/officeDocument/2006/relationships/tags" Target="../tags/tag144.xml"/><Relationship Id="rId161" Type="http://schemas.openxmlformats.org/officeDocument/2006/relationships/tags" Target="../tags/tag165.xml"/><Relationship Id="rId182" Type="http://schemas.openxmlformats.org/officeDocument/2006/relationships/tags" Target="../tags/tag186.xml"/><Relationship Id="rId6" Type="http://schemas.openxmlformats.org/officeDocument/2006/relationships/tags" Target="../tags/tag10.xml"/><Relationship Id="rId23" Type="http://schemas.openxmlformats.org/officeDocument/2006/relationships/tags" Target="../tags/tag27.xml"/><Relationship Id="rId119" Type="http://schemas.openxmlformats.org/officeDocument/2006/relationships/tags" Target="../tags/tag123.xml"/><Relationship Id="rId44" Type="http://schemas.openxmlformats.org/officeDocument/2006/relationships/tags" Target="../tags/tag48.xml"/><Relationship Id="rId65" Type="http://schemas.openxmlformats.org/officeDocument/2006/relationships/tags" Target="../tags/tag69.xml"/><Relationship Id="rId86" Type="http://schemas.openxmlformats.org/officeDocument/2006/relationships/tags" Target="../tags/tag90.xml"/><Relationship Id="rId130" Type="http://schemas.openxmlformats.org/officeDocument/2006/relationships/tags" Target="../tags/tag134.xml"/><Relationship Id="rId151" Type="http://schemas.openxmlformats.org/officeDocument/2006/relationships/tags" Target="../tags/tag155.xml"/><Relationship Id="rId172" Type="http://schemas.openxmlformats.org/officeDocument/2006/relationships/tags" Target="../tags/tag176.xml"/><Relationship Id="rId193" Type="http://schemas.openxmlformats.org/officeDocument/2006/relationships/tags" Target="../tags/tag197.xml"/><Relationship Id="rId13" Type="http://schemas.openxmlformats.org/officeDocument/2006/relationships/tags" Target="../tags/tag17.xml"/><Relationship Id="rId109" Type="http://schemas.openxmlformats.org/officeDocument/2006/relationships/tags" Target="../tags/tag113.xml"/><Relationship Id="rId34" Type="http://schemas.openxmlformats.org/officeDocument/2006/relationships/tags" Target="../tags/tag38.xml"/><Relationship Id="rId55" Type="http://schemas.openxmlformats.org/officeDocument/2006/relationships/tags" Target="../tags/tag59.xml"/><Relationship Id="rId76" Type="http://schemas.openxmlformats.org/officeDocument/2006/relationships/tags" Target="../tags/tag80.xml"/><Relationship Id="rId97" Type="http://schemas.openxmlformats.org/officeDocument/2006/relationships/tags" Target="../tags/tag101.xml"/><Relationship Id="rId120" Type="http://schemas.openxmlformats.org/officeDocument/2006/relationships/tags" Target="../tags/tag124.xml"/><Relationship Id="rId141" Type="http://schemas.openxmlformats.org/officeDocument/2006/relationships/tags" Target="../tags/tag145.xml"/><Relationship Id="rId7" Type="http://schemas.openxmlformats.org/officeDocument/2006/relationships/tags" Target="../tags/tag11.xml"/><Relationship Id="rId162" Type="http://schemas.openxmlformats.org/officeDocument/2006/relationships/tags" Target="../tags/tag166.xml"/><Relationship Id="rId183" Type="http://schemas.openxmlformats.org/officeDocument/2006/relationships/tags" Target="../tags/tag187.xml"/><Relationship Id="rId2" Type="http://schemas.openxmlformats.org/officeDocument/2006/relationships/tags" Target="../tags/tag6.xml"/><Relationship Id="rId29" Type="http://schemas.openxmlformats.org/officeDocument/2006/relationships/tags" Target="../tags/tag33.xml"/><Relationship Id="rId24" Type="http://schemas.openxmlformats.org/officeDocument/2006/relationships/tags" Target="../tags/tag28.xml"/><Relationship Id="rId40" Type="http://schemas.openxmlformats.org/officeDocument/2006/relationships/tags" Target="../tags/tag44.xml"/><Relationship Id="rId45" Type="http://schemas.openxmlformats.org/officeDocument/2006/relationships/tags" Target="../tags/tag49.xml"/><Relationship Id="rId66" Type="http://schemas.openxmlformats.org/officeDocument/2006/relationships/tags" Target="../tags/tag70.xml"/><Relationship Id="rId87" Type="http://schemas.openxmlformats.org/officeDocument/2006/relationships/tags" Target="../tags/tag91.xml"/><Relationship Id="rId110" Type="http://schemas.openxmlformats.org/officeDocument/2006/relationships/tags" Target="../tags/tag114.xml"/><Relationship Id="rId115" Type="http://schemas.openxmlformats.org/officeDocument/2006/relationships/tags" Target="../tags/tag119.xml"/><Relationship Id="rId131" Type="http://schemas.openxmlformats.org/officeDocument/2006/relationships/tags" Target="../tags/tag135.xml"/><Relationship Id="rId136" Type="http://schemas.openxmlformats.org/officeDocument/2006/relationships/tags" Target="../tags/tag140.xml"/><Relationship Id="rId157" Type="http://schemas.openxmlformats.org/officeDocument/2006/relationships/tags" Target="../tags/tag161.xml"/><Relationship Id="rId178" Type="http://schemas.openxmlformats.org/officeDocument/2006/relationships/tags" Target="../tags/tag182.xml"/><Relationship Id="rId61" Type="http://schemas.openxmlformats.org/officeDocument/2006/relationships/tags" Target="../tags/tag65.xml"/><Relationship Id="rId82" Type="http://schemas.openxmlformats.org/officeDocument/2006/relationships/tags" Target="../tags/tag86.xml"/><Relationship Id="rId152" Type="http://schemas.openxmlformats.org/officeDocument/2006/relationships/tags" Target="../tags/tag156.xml"/><Relationship Id="rId173" Type="http://schemas.openxmlformats.org/officeDocument/2006/relationships/tags" Target="../tags/tag177.xml"/><Relationship Id="rId194" Type="http://schemas.openxmlformats.org/officeDocument/2006/relationships/tags" Target="../tags/tag198.xml"/><Relationship Id="rId199" Type="http://schemas.openxmlformats.org/officeDocument/2006/relationships/tags" Target="../tags/tag203.xml"/><Relationship Id="rId203" Type="http://schemas.openxmlformats.org/officeDocument/2006/relationships/image" Target="../media/image3.wmf"/><Relationship Id="rId19" Type="http://schemas.openxmlformats.org/officeDocument/2006/relationships/tags" Target="../tags/tag23.xml"/><Relationship Id="rId14" Type="http://schemas.openxmlformats.org/officeDocument/2006/relationships/tags" Target="../tags/tag18.xml"/><Relationship Id="rId30" Type="http://schemas.openxmlformats.org/officeDocument/2006/relationships/tags" Target="../tags/tag34.xml"/><Relationship Id="rId35" Type="http://schemas.openxmlformats.org/officeDocument/2006/relationships/tags" Target="../tags/tag39.xml"/><Relationship Id="rId56" Type="http://schemas.openxmlformats.org/officeDocument/2006/relationships/tags" Target="../tags/tag60.xml"/><Relationship Id="rId77" Type="http://schemas.openxmlformats.org/officeDocument/2006/relationships/tags" Target="../tags/tag81.xml"/><Relationship Id="rId100" Type="http://schemas.openxmlformats.org/officeDocument/2006/relationships/tags" Target="../tags/tag104.xml"/><Relationship Id="rId105" Type="http://schemas.openxmlformats.org/officeDocument/2006/relationships/tags" Target="../tags/tag109.xml"/><Relationship Id="rId126" Type="http://schemas.openxmlformats.org/officeDocument/2006/relationships/tags" Target="../tags/tag130.xml"/><Relationship Id="rId147" Type="http://schemas.openxmlformats.org/officeDocument/2006/relationships/tags" Target="../tags/tag151.xml"/><Relationship Id="rId168" Type="http://schemas.openxmlformats.org/officeDocument/2006/relationships/tags" Target="../tags/tag172.xml"/><Relationship Id="rId8" Type="http://schemas.openxmlformats.org/officeDocument/2006/relationships/tags" Target="../tags/tag12.xml"/><Relationship Id="rId51" Type="http://schemas.openxmlformats.org/officeDocument/2006/relationships/tags" Target="../tags/tag55.xml"/><Relationship Id="rId72" Type="http://schemas.openxmlformats.org/officeDocument/2006/relationships/tags" Target="../tags/tag76.xml"/><Relationship Id="rId93" Type="http://schemas.openxmlformats.org/officeDocument/2006/relationships/tags" Target="../tags/tag97.xml"/><Relationship Id="rId98" Type="http://schemas.openxmlformats.org/officeDocument/2006/relationships/tags" Target="../tags/tag102.xml"/><Relationship Id="rId121" Type="http://schemas.openxmlformats.org/officeDocument/2006/relationships/tags" Target="../tags/tag125.xml"/><Relationship Id="rId142" Type="http://schemas.openxmlformats.org/officeDocument/2006/relationships/tags" Target="../tags/tag146.xml"/><Relationship Id="rId163" Type="http://schemas.openxmlformats.org/officeDocument/2006/relationships/tags" Target="../tags/tag167.xml"/><Relationship Id="rId184" Type="http://schemas.openxmlformats.org/officeDocument/2006/relationships/tags" Target="../tags/tag188.xml"/><Relationship Id="rId189" Type="http://schemas.openxmlformats.org/officeDocument/2006/relationships/tags" Target="../tags/tag193.xml"/><Relationship Id="rId3" Type="http://schemas.openxmlformats.org/officeDocument/2006/relationships/tags" Target="../tags/tag7.xml"/><Relationship Id="rId25" Type="http://schemas.openxmlformats.org/officeDocument/2006/relationships/tags" Target="../tags/tag29.xml"/><Relationship Id="rId46" Type="http://schemas.openxmlformats.org/officeDocument/2006/relationships/tags" Target="../tags/tag50.xml"/><Relationship Id="rId67" Type="http://schemas.openxmlformats.org/officeDocument/2006/relationships/tags" Target="../tags/tag71.xml"/><Relationship Id="rId116" Type="http://schemas.openxmlformats.org/officeDocument/2006/relationships/tags" Target="../tags/tag120.xml"/><Relationship Id="rId137" Type="http://schemas.openxmlformats.org/officeDocument/2006/relationships/tags" Target="../tags/tag141.xml"/><Relationship Id="rId158" Type="http://schemas.openxmlformats.org/officeDocument/2006/relationships/tags" Target="../tags/tag162.xml"/><Relationship Id="rId20" Type="http://schemas.openxmlformats.org/officeDocument/2006/relationships/tags" Target="../tags/tag24.xml"/><Relationship Id="rId41" Type="http://schemas.openxmlformats.org/officeDocument/2006/relationships/tags" Target="../tags/tag45.xml"/><Relationship Id="rId62" Type="http://schemas.openxmlformats.org/officeDocument/2006/relationships/tags" Target="../tags/tag66.xml"/><Relationship Id="rId83" Type="http://schemas.openxmlformats.org/officeDocument/2006/relationships/tags" Target="../tags/tag87.xml"/><Relationship Id="rId88" Type="http://schemas.openxmlformats.org/officeDocument/2006/relationships/tags" Target="../tags/tag92.xml"/><Relationship Id="rId111" Type="http://schemas.openxmlformats.org/officeDocument/2006/relationships/tags" Target="../tags/tag115.xml"/><Relationship Id="rId132" Type="http://schemas.openxmlformats.org/officeDocument/2006/relationships/tags" Target="../tags/tag136.xml"/><Relationship Id="rId153" Type="http://schemas.openxmlformats.org/officeDocument/2006/relationships/tags" Target="../tags/tag157.xml"/><Relationship Id="rId174" Type="http://schemas.openxmlformats.org/officeDocument/2006/relationships/tags" Target="../tags/tag178.xml"/><Relationship Id="rId179" Type="http://schemas.openxmlformats.org/officeDocument/2006/relationships/tags" Target="../tags/tag183.xml"/><Relationship Id="rId195" Type="http://schemas.openxmlformats.org/officeDocument/2006/relationships/tags" Target="../tags/tag199.xml"/><Relationship Id="rId190" Type="http://schemas.openxmlformats.org/officeDocument/2006/relationships/tags" Target="../tags/tag194.xml"/><Relationship Id="rId15" Type="http://schemas.openxmlformats.org/officeDocument/2006/relationships/tags" Target="../tags/tag19.xml"/><Relationship Id="rId36" Type="http://schemas.openxmlformats.org/officeDocument/2006/relationships/tags" Target="../tags/tag40.xml"/><Relationship Id="rId57" Type="http://schemas.openxmlformats.org/officeDocument/2006/relationships/tags" Target="../tags/tag61.xml"/><Relationship Id="rId106" Type="http://schemas.openxmlformats.org/officeDocument/2006/relationships/tags" Target="../tags/tag110.xml"/><Relationship Id="rId127" Type="http://schemas.openxmlformats.org/officeDocument/2006/relationships/tags" Target="../tags/tag131.xml"/><Relationship Id="rId10" Type="http://schemas.openxmlformats.org/officeDocument/2006/relationships/tags" Target="../tags/tag14.xml"/><Relationship Id="rId31" Type="http://schemas.openxmlformats.org/officeDocument/2006/relationships/tags" Target="../tags/tag35.xml"/><Relationship Id="rId52" Type="http://schemas.openxmlformats.org/officeDocument/2006/relationships/tags" Target="../tags/tag56.xml"/><Relationship Id="rId73" Type="http://schemas.openxmlformats.org/officeDocument/2006/relationships/tags" Target="../tags/tag77.xml"/><Relationship Id="rId78" Type="http://schemas.openxmlformats.org/officeDocument/2006/relationships/tags" Target="../tags/tag82.xml"/><Relationship Id="rId94" Type="http://schemas.openxmlformats.org/officeDocument/2006/relationships/tags" Target="../tags/tag98.xml"/><Relationship Id="rId99" Type="http://schemas.openxmlformats.org/officeDocument/2006/relationships/tags" Target="../tags/tag103.xml"/><Relationship Id="rId101" Type="http://schemas.openxmlformats.org/officeDocument/2006/relationships/tags" Target="../tags/tag105.xml"/><Relationship Id="rId122" Type="http://schemas.openxmlformats.org/officeDocument/2006/relationships/tags" Target="../tags/tag126.xml"/><Relationship Id="rId143" Type="http://schemas.openxmlformats.org/officeDocument/2006/relationships/tags" Target="../tags/tag147.xml"/><Relationship Id="rId148" Type="http://schemas.openxmlformats.org/officeDocument/2006/relationships/tags" Target="../tags/tag152.xml"/><Relationship Id="rId164" Type="http://schemas.openxmlformats.org/officeDocument/2006/relationships/tags" Target="../tags/tag168.xml"/><Relationship Id="rId169" Type="http://schemas.openxmlformats.org/officeDocument/2006/relationships/tags" Target="../tags/tag173.xml"/><Relationship Id="rId185" Type="http://schemas.openxmlformats.org/officeDocument/2006/relationships/tags" Target="../tags/tag189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80" Type="http://schemas.openxmlformats.org/officeDocument/2006/relationships/tags" Target="../tags/tag184.xml"/><Relationship Id="rId26" Type="http://schemas.openxmlformats.org/officeDocument/2006/relationships/tags" Target="../tags/tag30.xml"/><Relationship Id="rId47" Type="http://schemas.openxmlformats.org/officeDocument/2006/relationships/tags" Target="../tags/tag51.xml"/><Relationship Id="rId68" Type="http://schemas.openxmlformats.org/officeDocument/2006/relationships/tags" Target="../tags/tag72.xml"/><Relationship Id="rId89" Type="http://schemas.openxmlformats.org/officeDocument/2006/relationships/tags" Target="../tags/tag93.xml"/><Relationship Id="rId112" Type="http://schemas.openxmlformats.org/officeDocument/2006/relationships/tags" Target="../tags/tag116.xml"/><Relationship Id="rId133" Type="http://schemas.openxmlformats.org/officeDocument/2006/relationships/tags" Target="../tags/tag137.xml"/><Relationship Id="rId154" Type="http://schemas.openxmlformats.org/officeDocument/2006/relationships/tags" Target="../tags/tag158.xml"/><Relationship Id="rId175" Type="http://schemas.openxmlformats.org/officeDocument/2006/relationships/tags" Target="../tags/tag179.xml"/><Relationship Id="rId196" Type="http://schemas.openxmlformats.org/officeDocument/2006/relationships/tags" Target="../tags/tag200.xml"/><Relationship Id="rId200" Type="http://schemas.openxmlformats.org/officeDocument/2006/relationships/slideLayout" Target="../slideLayouts/slideLayout12.xml"/><Relationship Id="rId16" Type="http://schemas.openxmlformats.org/officeDocument/2006/relationships/tags" Target="../tags/tag20.xml"/><Relationship Id="rId37" Type="http://schemas.openxmlformats.org/officeDocument/2006/relationships/tags" Target="../tags/tag41.xml"/><Relationship Id="rId58" Type="http://schemas.openxmlformats.org/officeDocument/2006/relationships/tags" Target="../tags/tag62.xml"/><Relationship Id="rId79" Type="http://schemas.openxmlformats.org/officeDocument/2006/relationships/tags" Target="../tags/tag83.xml"/><Relationship Id="rId102" Type="http://schemas.openxmlformats.org/officeDocument/2006/relationships/tags" Target="../tags/tag106.xml"/><Relationship Id="rId123" Type="http://schemas.openxmlformats.org/officeDocument/2006/relationships/tags" Target="../tags/tag127.xml"/><Relationship Id="rId144" Type="http://schemas.openxmlformats.org/officeDocument/2006/relationships/tags" Target="../tags/tag148.xml"/><Relationship Id="rId90" Type="http://schemas.openxmlformats.org/officeDocument/2006/relationships/tags" Target="../tags/tag94.xml"/><Relationship Id="rId165" Type="http://schemas.openxmlformats.org/officeDocument/2006/relationships/tags" Target="../tags/tag169.xml"/><Relationship Id="rId186" Type="http://schemas.openxmlformats.org/officeDocument/2006/relationships/tags" Target="../tags/tag190.xml"/><Relationship Id="rId27" Type="http://schemas.openxmlformats.org/officeDocument/2006/relationships/tags" Target="../tags/tag31.xml"/><Relationship Id="rId48" Type="http://schemas.openxmlformats.org/officeDocument/2006/relationships/tags" Target="../tags/tag52.xml"/><Relationship Id="rId69" Type="http://schemas.openxmlformats.org/officeDocument/2006/relationships/tags" Target="../tags/tag73.xml"/><Relationship Id="rId113" Type="http://schemas.openxmlformats.org/officeDocument/2006/relationships/tags" Target="../tags/tag117.xml"/><Relationship Id="rId134" Type="http://schemas.openxmlformats.org/officeDocument/2006/relationships/tags" Target="../tags/tag138.xml"/><Relationship Id="rId80" Type="http://schemas.openxmlformats.org/officeDocument/2006/relationships/tags" Target="../tags/tag84.xml"/><Relationship Id="rId155" Type="http://schemas.openxmlformats.org/officeDocument/2006/relationships/tags" Target="../tags/tag159.xml"/><Relationship Id="rId176" Type="http://schemas.openxmlformats.org/officeDocument/2006/relationships/tags" Target="../tags/tag180.xml"/><Relationship Id="rId197" Type="http://schemas.openxmlformats.org/officeDocument/2006/relationships/tags" Target="../tags/tag201.xml"/><Relationship Id="rId201" Type="http://schemas.openxmlformats.org/officeDocument/2006/relationships/notesSlide" Target="../notesSlides/notesSlide3.xml"/><Relationship Id="rId17" Type="http://schemas.openxmlformats.org/officeDocument/2006/relationships/tags" Target="../tags/tag21.xml"/><Relationship Id="rId38" Type="http://schemas.openxmlformats.org/officeDocument/2006/relationships/tags" Target="../tags/tag42.xml"/><Relationship Id="rId59" Type="http://schemas.openxmlformats.org/officeDocument/2006/relationships/tags" Target="../tags/tag63.xml"/><Relationship Id="rId103" Type="http://schemas.openxmlformats.org/officeDocument/2006/relationships/tags" Target="../tags/tag107.xml"/><Relationship Id="rId124" Type="http://schemas.openxmlformats.org/officeDocument/2006/relationships/tags" Target="../tags/tag128.xml"/><Relationship Id="rId70" Type="http://schemas.openxmlformats.org/officeDocument/2006/relationships/tags" Target="../tags/tag74.xml"/><Relationship Id="rId91" Type="http://schemas.openxmlformats.org/officeDocument/2006/relationships/tags" Target="../tags/tag95.xml"/><Relationship Id="rId145" Type="http://schemas.openxmlformats.org/officeDocument/2006/relationships/tags" Target="../tags/tag149.xml"/><Relationship Id="rId166" Type="http://schemas.openxmlformats.org/officeDocument/2006/relationships/tags" Target="../tags/tag170.xml"/><Relationship Id="rId187" Type="http://schemas.openxmlformats.org/officeDocument/2006/relationships/tags" Target="../tags/tag191.xml"/><Relationship Id="rId1" Type="http://schemas.openxmlformats.org/officeDocument/2006/relationships/vmlDrawing" Target="../drawings/vmlDrawing1.vml"/><Relationship Id="rId28" Type="http://schemas.openxmlformats.org/officeDocument/2006/relationships/tags" Target="../tags/tag32.xml"/><Relationship Id="rId49" Type="http://schemas.openxmlformats.org/officeDocument/2006/relationships/tags" Target="../tags/tag53.xml"/><Relationship Id="rId114" Type="http://schemas.openxmlformats.org/officeDocument/2006/relationships/tags" Target="../tags/tag118.xml"/><Relationship Id="rId60" Type="http://schemas.openxmlformats.org/officeDocument/2006/relationships/tags" Target="../tags/tag64.xml"/><Relationship Id="rId81" Type="http://schemas.openxmlformats.org/officeDocument/2006/relationships/tags" Target="../tags/tag85.xml"/><Relationship Id="rId135" Type="http://schemas.openxmlformats.org/officeDocument/2006/relationships/tags" Target="../tags/tag139.xml"/><Relationship Id="rId156" Type="http://schemas.openxmlformats.org/officeDocument/2006/relationships/tags" Target="../tags/tag160.xml"/><Relationship Id="rId177" Type="http://schemas.openxmlformats.org/officeDocument/2006/relationships/tags" Target="../tags/tag181.xml"/><Relationship Id="rId198" Type="http://schemas.openxmlformats.org/officeDocument/2006/relationships/tags" Target="../tags/tag202.xml"/><Relationship Id="rId202" Type="http://schemas.openxmlformats.org/officeDocument/2006/relationships/oleObject" Target="../embeddings/oleObject1.bin"/><Relationship Id="rId18" Type="http://schemas.openxmlformats.org/officeDocument/2006/relationships/tags" Target="../tags/tag22.xml"/><Relationship Id="rId39" Type="http://schemas.openxmlformats.org/officeDocument/2006/relationships/tags" Target="../tags/tag43.xml"/><Relationship Id="rId50" Type="http://schemas.openxmlformats.org/officeDocument/2006/relationships/tags" Target="../tags/tag54.xml"/><Relationship Id="rId104" Type="http://schemas.openxmlformats.org/officeDocument/2006/relationships/tags" Target="../tags/tag108.xml"/><Relationship Id="rId125" Type="http://schemas.openxmlformats.org/officeDocument/2006/relationships/tags" Target="../tags/tag129.xml"/><Relationship Id="rId146" Type="http://schemas.openxmlformats.org/officeDocument/2006/relationships/tags" Target="../tags/tag150.xml"/><Relationship Id="rId167" Type="http://schemas.openxmlformats.org/officeDocument/2006/relationships/tags" Target="../tags/tag171.xml"/><Relationship Id="rId188" Type="http://schemas.openxmlformats.org/officeDocument/2006/relationships/tags" Target="../tags/tag192.xml"/><Relationship Id="rId71" Type="http://schemas.openxmlformats.org/officeDocument/2006/relationships/tags" Target="../tags/tag75.xml"/><Relationship Id="rId92" Type="http://schemas.openxmlformats.org/officeDocument/2006/relationships/tags" Target="../tags/tag9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496A-C23B-804A-AD46-FB8BCCCEE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C96FF-821A-5A4B-917B-FCA6DB9D5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Association and 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81313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Poll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2.07 Multiple Answer Poll</a:t>
            </a:r>
          </a:p>
        </p:txBody>
      </p:sp>
      <p:sp>
        <p:nvSpPr>
          <p:cNvPr id="15364" name="PollQuestion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Which of the following statements is/are true?</a:t>
            </a:r>
          </a:p>
          <a:p>
            <a:endParaRPr lang="en-US" altLang="en-US" dirty="0"/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Pearson correlation coefficient is a measure of linear association.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nonsignificant p-value for a Pearson correlation means no relationship.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negative Pearson correlation indicates a low degree of linear association.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random cloud of data implies a negative correlation.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20364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Poll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2.07 Multiple Answer Poll – Correct Answer</a:t>
            </a:r>
          </a:p>
        </p:txBody>
      </p:sp>
      <p:sp>
        <p:nvSpPr>
          <p:cNvPr id="15364" name="PollQuestion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Which of the following statements is/are true?</a:t>
            </a:r>
          </a:p>
          <a:p>
            <a:endParaRPr lang="en-US" altLang="en-US" dirty="0"/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Pearson correlation coefficient is a measure of linear association.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nonsignificant p-value for a Pearson correlation means no relationship.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negative Pearson correlation indicates a low degree of linear association.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random cloud of data implies a negative correlation.</a:t>
            </a:r>
          </a:p>
        </p:txBody>
      </p:sp>
      <p:sp>
        <p:nvSpPr>
          <p:cNvPr id="6" name="Oval 5"/>
          <p:cNvSpPr/>
          <p:nvPr>
            <p:custDataLst>
              <p:tags r:id="rId2"/>
            </p:custDataLst>
          </p:nvPr>
        </p:nvSpPr>
        <p:spPr>
          <a:xfrm>
            <a:off x="521716" y="2740019"/>
            <a:ext cx="338328" cy="338328"/>
          </a:xfrm>
          <a:prstGeom prst="ellipse">
            <a:avLst/>
          </a:prstGeom>
          <a:noFill/>
          <a:ln w="19050" cap="flat" cmpd="sng" algn="ctr">
            <a:solidFill>
              <a:srgbClr val="DB385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7316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Cautions in Interpreting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1"/>
            <a:r>
              <a:rPr lang="en-US" dirty="0"/>
              <a:t>Correlation between X and Y does not imply causation because:</a:t>
            </a:r>
          </a:p>
          <a:p>
            <a:pPr lvl="2"/>
            <a:r>
              <a:rPr lang="en-US" dirty="0"/>
              <a:t>It does not imply the direction of any possible causal relationship between </a:t>
            </a:r>
            <a:br>
              <a:rPr lang="en-US" dirty="0"/>
            </a:br>
            <a:r>
              <a:rPr lang="en-US" dirty="0"/>
              <a:t>X and Y </a:t>
            </a:r>
          </a:p>
          <a:p>
            <a:pPr lvl="2"/>
            <a:r>
              <a:rPr lang="en-US" dirty="0"/>
              <a:t>There might be a third variable that is the cause of changes in both variables, which means the association between X and Y is only indirect.</a:t>
            </a:r>
          </a:p>
          <a:p>
            <a:pPr lvl="1"/>
            <a:r>
              <a:rPr lang="en-US" dirty="0"/>
              <a:t>The Pearson Correlation only measures the linear association between </a:t>
            </a:r>
            <a:br>
              <a:rPr lang="en-US" dirty="0"/>
            </a:br>
            <a:r>
              <a:rPr lang="en-US" dirty="0"/>
              <a:t>X and Y.</a:t>
            </a:r>
          </a:p>
        </p:txBody>
      </p:sp>
    </p:spTree>
    <p:extLst>
      <p:ext uri="{BB962C8B-B14F-4D97-AF65-F5344CB8AC3E}">
        <p14:creationId xmlns:p14="http://schemas.microsoft.com/office/powerpoint/2010/main" val="168324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0BD266-D5D5-2F46-A864-AB70BBE6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10" y="4074160"/>
            <a:ext cx="3175000" cy="2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1ADFF-E84B-2F40-A6E9-02D807C2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D98DB-975B-8540-A584-BA09148224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Deterministic</a:t>
                </a:r>
              </a:p>
              <a:p>
                <a:pPr lvl="1"/>
                <a:r>
                  <a:rPr lang="en-US" dirty="0"/>
                  <a:t>Expressible as a mathematical formula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Example:</a:t>
                </a:r>
                <a:r>
                  <a:rPr lang="en-US" dirty="0"/>
                  <a:t> pay based on hours worked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𝑤𝑜𝑟𝑘𝑒𝑑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D98DB-975B-8540-A584-BA0914822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830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BF79-984A-9E4A-93C5-9A2057A19C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9536811"/>
              </p:ext>
            </p:extLst>
          </p:nvPr>
        </p:nvGraphicFramePr>
        <p:xfrm>
          <a:off x="5551450" y="1600200"/>
          <a:ext cx="19761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284">
                  <a:extLst>
                    <a:ext uri="{9D8B030D-6E8A-4147-A177-3AD203B41FA5}">
                      <a16:colId xmlns:a16="http://schemas.microsoft.com/office/drawing/2014/main" val="981907790"/>
                    </a:ext>
                  </a:extLst>
                </a:gridCol>
                <a:gridCol w="723836">
                  <a:extLst>
                    <a:ext uri="{9D8B030D-6E8A-4147-A177-3AD203B41FA5}">
                      <a16:colId xmlns:a16="http://schemas.microsoft.com/office/drawing/2014/main" val="4279061470"/>
                    </a:ext>
                  </a:extLst>
                </a:gridCol>
              </a:tblGrid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Hours worked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Pay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7334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414048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10827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952711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38619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38454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72354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192908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494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14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DE3C-78B5-A34E-926E-9C80EF2D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3C208-6A6C-274C-9501-9E5FBC7312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Not a perfect relationship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Example:</a:t>
                </a:r>
                <a:r>
                  <a:rPr lang="en-US" dirty="0"/>
                  <a:t> median home value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𝑐𝑚𝑒𝑑𝑣</m:t>
                    </m:r>
                  </m:oMath>
                </a14:m>
                <a:r>
                  <a:rPr lang="en-US" dirty="0"/>
                  <a:t>) and the proportion of lower status of the population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𝑐𝑚𝑒𝑑𝑣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3C208-6A6C-274C-9501-9E5FBC731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830" t="-1401" r="-3459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D3A4502-6C9F-164A-9DBF-F3320C251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95800" y="2217261"/>
            <a:ext cx="4114800" cy="32918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238056-2D6E-E742-BF10-6EE871876831}"/>
              </a:ext>
            </a:extLst>
          </p:cNvPr>
          <p:cNvCxnSpPr>
            <a:cxnSpLocks/>
          </p:cNvCxnSpPr>
          <p:nvPr/>
        </p:nvCxnSpPr>
        <p:spPr>
          <a:xfrm flipH="1">
            <a:off x="3058160" y="2458720"/>
            <a:ext cx="284480" cy="25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D5A882-D3DA-3A46-98BE-1C59A82BDB69}"/>
              </a:ext>
            </a:extLst>
          </p:cNvPr>
          <p:cNvSpPr txBox="1"/>
          <p:nvPr/>
        </p:nvSpPr>
        <p:spPr>
          <a:xfrm>
            <a:off x="2987040" y="2138561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74007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A68D-E381-FF4A-9054-28C8E8B3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regression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84ABB-222A-6145-9FE4-6BC671948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Observational</a:t>
                </a:r>
              </a:p>
              <a:p>
                <a:pPr lvl="1"/>
                <a:r>
                  <a:rPr lang="en-US" dirty="0"/>
                  <a:t>Probably more common these days (e.g., data stored in </a:t>
                </a:r>
                <a:r>
                  <a:rPr lang="en-US" i="1" dirty="0">
                    <a:solidFill>
                      <a:srgbClr val="7030A0"/>
                    </a:solidFill>
                  </a:rPr>
                  <a:t>relational data bases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Hard (though not impossible) to infer </a:t>
                </a:r>
                <a:r>
                  <a:rPr lang="en-US" i="1" dirty="0">
                    <a:solidFill>
                      <a:srgbClr val="00B0F0"/>
                    </a:solidFill>
                  </a:rPr>
                  <a:t>cause-and-effect</a:t>
                </a:r>
                <a:r>
                  <a:rPr lang="en-US" dirty="0"/>
                  <a:t> relationships</a:t>
                </a:r>
              </a:p>
              <a:p>
                <a:pPr lvl="1"/>
                <a:r>
                  <a:rPr lang="en-US" dirty="0"/>
                  <a:t>Most common in prediction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random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84ABB-222A-6145-9FE4-6BC671948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830" t="-1961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C2FD4C-0807-1545-97CB-ECF35138274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Experimental</a:t>
                </a:r>
              </a:p>
              <a:p>
                <a:pPr lvl="1"/>
                <a:r>
                  <a:rPr lang="en-US" dirty="0"/>
                  <a:t>Data collected from a controlled experiment</a:t>
                </a:r>
              </a:p>
              <a:p>
                <a:pPr lvl="1"/>
                <a:r>
                  <a:rPr lang="en-US" dirty="0"/>
                  <a:t>More common in research and clinical trials</a:t>
                </a:r>
              </a:p>
              <a:p>
                <a:pPr lvl="1"/>
                <a:r>
                  <a:rPr lang="en-US" dirty="0"/>
                  <a:t>Idea is to control as many factors as possible</a:t>
                </a:r>
              </a:p>
              <a:p>
                <a:pPr lvl="1"/>
                <a:r>
                  <a:rPr lang="en-US" i="1" dirty="0">
                    <a:solidFill>
                      <a:srgbClr val="00B050"/>
                    </a:solidFill>
                  </a:rPr>
                  <a:t>Randomization</a:t>
                </a:r>
                <a:r>
                  <a:rPr lang="en-US" dirty="0"/>
                  <a:t> is vital!!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fixed (by design)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random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C2FD4C-0807-1545-97CB-ECF35138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508" t="-1961"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07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04C6B-8490-5B44-B89D-87FB82970B17}"/>
              </a:ext>
            </a:extLst>
          </p:cNvPr>
          <p:cNvSpPr txBox="1"/>
          <p:nvPr/>
        </p:nvSpPr>
        <p:spPr>
          <a:xfrm>
            <a:off x="159574" y="411665"/>
            <a:ext cx="88248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lang="en-US" sz="1600" dirty="0">
                <a:latin typeface="Courier"/>
              </a:rPr>
              <a:t>(ggplot2)  </a:t>
            </a:r>
            <a:r>
              <a:rPr lang="en-US" sz="1600" i="1" dirty="0">
                <a:solidFill>
                  <a:srgbClr val="60A0B0"/>
                </a:solidFill>
                <a:latin typeface="Courier"/>
              </a:rPr>
              <a:t># for advanced plotting</a:t>
            </a:r>
            <a:br>
              <a:rPr lang="en-US" sz="1600" dirty="0"/>
            </a:br>
            <a:r>
              <a:rPr lang="en-US" sz="16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 err="1">
                <a:latin typeface="Courier"/>
              </a:rPr>
              <a:t>investr</a:t>
            </a:r>
            <a:r>
              <a:rPr lang="en-US" sz="1600" dirty="0">
                <a:latin typeface="Courier"/>
              </a:rPr>
              <a:t>)  </a:t>
            </a:r>
            <a:r>
              <a:rPr lang="en-US" sz="1600" i="1" dirty="0">
                <a:solidFill>
                  <a:srgbClr val="60A0B0"/>
                </a:solidFill>
                <a:latin typeface="Courier"/>
              </a:rPr>
              <a:t># for crystal and arsenic data sets</a:t>
            </a:r>
            <a:br>
              <a:rPr lang="en-US" sz="1600" dirty="0"/>
            </a:br>
            <a:r>
              <a:rPr lang="en-US" sz="1600" dirty="0">
                <a:latin typeface="Courier"/>
              </a:rPr>
              <a:t>p1 &lt;-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lang="en-US" sz="1600" dirty="0">
                <a:latin typeface="Courier"/>
              </a:rPr>
              <a:t>(crystal,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600" dirty="0">
                <a:latin typeface="Courier"/>
              </a:rPr>
              <a:t> time, 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600" dirty="0">
                <a:latin typeface="Courier"/>
              </a:rPr>
              <a:t> weight)) 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600" dirty="0"/>
            </a:br>
            <a:r>
              <a:rPr lang="en-US" sz="16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geom_point</a:t>
            </a:r>
            <a:r>
              <a:rPr lang="en-US" sz="1600" dirty="0">
                <a:latin typeface="Courier"/>
              </a:rPr>
              <a:t>() 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600" dirty="0"/>
            </a:br>
            <a:r>
              <a:rPr lang="en-US" sz="16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600" b="1" dirty="0">
                <a:solidFill>
                  <a:srgbClr val="007020"/>
                </a:solidFill>
                <a:latin typeface="Courier"/>
              </a:rPr>
              <a:t>labs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"Time (hours)"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"Weight (grams)"</a:t>
            </a:r>
            <a:r>
              <a:rPr lang="en-US" sz="1600" dirty="0">
                <a:latin typeface="Courier"/>
              </a:rPr>
              <a:t>)</a:t>
            </a:r>
            <a:br>
              <a:rPr lang="en-US" sz="1600" dirty="0"/>
            </a:br>
            <a:r>
              <a:rPr lang="en-US" sz="1600" dirty="0">
                <a:latin typeface="Courier"/>
              </a:rPr>
              <a:t>p2 &lt;-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lang="en-US" sz="1600" dirty="0">
                <a:latin typeface="Courier"/>
              </a:rPr>
              <a:t>(arsenic,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600" dirty="0">
                <a:latin typeface="Courier"/>
              </a:rPr>
              <a:t> actual, 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600" dirty="0">
                <a:latin typeface="Courier"/>
              </a:rPr>
              <a:t> measured)) 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600" dirty="0"/>
            </a:br>
            <a:r>
              <a:rPr lang="en-US" sz="16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geom_point</a:t>
            </a:r>
            <a:r>
              <a:rPr lang="en-US" sz="1600" dirty="0">
                <a:latin typeface="Courier"/>
              </a:rPr>
              <a:t>() 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600" dirty="0"/>
            </a:br>
            <a:r>
              <a:rPr lang="en-US" sz="16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600" b="1" dirty="0">
                <a:solidFill>
                  <a:srgbClr val="007020"/>
                </a:solidFill>
                <a:latin typeface="Courier"/>
              </a:rPr>
              <a:t>labs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"True amount of arsenic"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"Measured amount of arsenic"</a:t>
            </a:r>
            <a:r>
              <a:rPr lang="en-US" sz="1600" dirty="0">
                <a:latin typeface="Courier"/>
              </a:rPr>
              <a:t>)</a:t>
            </a:r>
            <a:br>
              <a:rPr lang="en-US" sz="1600" dirty="0"/>
            </a:br>
            <a:r>
              <a:rPr lang="en-US" sz="1600" dirty="0" err="1">
                <a:latin typeface="Courier"/>
              </a:rPr>
              <a:t>gridExtra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::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grid.arrange</a:t>
            </a:r>
            <a:r>
              <a:rPr lang="en-US" sz="1600" dirty="0">
                <a:latin typeface="Courier"/>
              </a:rPr>
              <a:t>(p1, p2, </a:t>
            </a:r>
            <a:r>
              <a:rPr lang="en-US" sz="1600" dirty="0" err="1">
                <a:solidFill>
                  <a:srgbClr val="902000"/>
                </a:solidFill>
                <a:latin typeface="Courier"/>
              </a:rPr>
              <a:t>nrow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sz="1600" dirty="0">
                <a:latin typeface="Courier"/>
              </a:rPr>
              <a:t>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B3B2B-1352-A74B-8445-CFDEC09F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86363"/>
            <a:ext cx="6400800" cy="32004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52546E8-B4AE-004A-B945-CEA6C1596F03}"/>
              </a:ext>
            </a:extLst>
          </p:cNvPr>
          <p:cNvSpPr/>
          <p:nvPr/>
        </p:nvSpPr>
        <p:spPr>
          <a:xfrm>
            <a:off x="6289040" y="4196080"/>
            <a:ext cx="447040" cy="79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1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A4CC-EC7B-B24A-AC2E-0C69EC4F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6ACD-0E32-7641-83CD-C96E3B63B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the previous slide we used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grid.arrange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function from the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gridExtra</a:t>
            </a:r>
            <a:r>
              <a:rPr lang="en-US" dirty="0"/>
              <a:t> package</a:t>
            </a:r>
          </a:p>
          <a:p>
            <a:r>
              <a:rPr lang="en-US" dirty="0"/>
              <a:t>There are two ways to use functions from other packages</a:t>
            </a:r>
            <a:br>
              <a:rPr lang="en-US" dirty="0"/>
            </a:b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Loading the package</a:t>
            </a:r>
            <a:br>
              <a:rPr lang="en-US" dirty="0"/>
            </a:b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gridExtra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). # for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grid.arrange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function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grid.arrange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(p1, p2,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2)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Without loading package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gridExtra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grid.arrange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(p1, p2,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414F14D-1D1D-C740-822E-E69B9FA074BF}"/>
              </a:ext>
            </a:extLst>
          </p:cNvPr>
          <p:cNvSpPr/>
          <p:nvPr/>
        </p:nvSpPr>
        <p:spPr>
          <a:xfrm rot="16200000">
            <a:off x="1879092" y="5298631"/>
            <a:ext cx="384047" cy="127101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9A0A2AD-A23B-C44D-8314-999843D7461E}"/>
              </a:ext>
            </a:extLst>
          </p:cNvPr>
          <p:cNvSpPr/>
          <p:nvPr/>
        </p:nvSpPr>
        <p:spPr>
          <a:xfrm rot="16200000">
            <a:off x="3655316" y="5099748"/>
            <a:ext cx="384046" cy="1668783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28614-A6C1-E04B-B1ED-C58B8303E289}"/>
              </a:ext>
            </a:extLst>
          </p:cNvPr>
          <p:cNvSpPr txBox="1"/>
          <p:nvPr/>
        </p:nvSpPr>
        <p:spPr>
          <a:xfrm>
            <a:off x="1308534" y="6144133"/>
            <a:ext cx="152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Package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19AA4-0C33-B042-BFF4-9922E574D8A2}"/>
              </a:ext>
            </a:extLst>
          </p:cNvPr>
          <p:cNvSpPr txBox="1"/>
          <p:nvPr/>
        </p:nvSpPr>
        <p:spPr>
          <a:xfrm>
            <a:off x="3054655" y="6143816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Function name</a:t>
            </a:r>
          </a:p>
        </p:txBody>
      </p:sp>
    </p:spTree>
    <p:extLst>
      <p:ext uri="{BB962C8B-B14F-4D97-AF65-F5344CB8AC3E}">
        <p14:creationId xmlns:p14="http://schemas.microsoft.com/office/powerpoint/2010/main" val="269106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t-sneeze.mp4">
            <a:hlinkClick r:id="" action="ppaction://media"/>
            <a:extLst>
              <a:ext uri="{FF2B5EF4-FFF2-40B4-BE49-F238E27FC236}">
                <a16:creationId xmlns:a16="http://schemas.microsoft.com/office/drawing/2014/main" id="{CB15A766-211F-9B42-BBC4-AB658E19DD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1B63-B289-8140-AC9A-DF0A4756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origins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8B33-E28B-344D-8535-CD778A491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 developed by Sir Francis Galton in the later part of the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Studied heights of parents and their children</a:t>
            </a:r>
          </a:p>
          <a:p>
            <a:r>
              <a:rPr lang="en-US" dirty="0"/>
              <a:t>Noted that the heights of children with tall/short parents tended to “revert” or “regress” to the mean of the group</a:t>
            </a:r>
          </a:p>
          <a:p>
            <a:r>
              <a:rPr lang="en-US" dirty="0"/>
              <a:t>The term “regression” persists to this day!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DCD31-C8E7-D242-A7F2-642B51253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 err="1">
                <a:latin typeface="Courier"/>
              </a:rPr>
              <a:t>HistData</a:t>
            </a:r>
            <a:r>
              <a:rPr lang="en-US" sz="1200" dirty="0">
                <a:latin typeface="Courier"/>
              </a:rPr>
              <a:t>)  </a:t>
            </a:r>
            <a:r>
              <a:rPr lang="en-US" sz="1200" i="1" dirty="0">
                <a:solidFill>
                  <a:srgbClr val="60A0B0"/>
                </a:solidFill>
                <a:latin typeface="Courier"/>
              </a:rPr>
              <a:t># for Galton's height data</a:t>
            </a:r>
            <a:br>
              <a:rPr lang="en-US" sz="1200" dirty="0"/>
            </a:br>
            <a:r>
              <a:rPr lang="en-US" sz="12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lang="en-US" sz="1200" dirty="0">
                <a:latin typeface="Courier"/>
              </a:rPr>
              <a:t>(ggplot2)   </a:t>
            </a:r>
            <a:r>
              <a:rPr lang="en-US" sz="1200" i="1" dirty="0">
                <a:solidFill>
                  <a:srgbClr val="60A0B0"/>
                </a:solidFill>
                <a:latin typeface="Courier"/>
              </a:rPr>
              <a:t># for advanced plotting</a:t>
            </a:r>
            <a:br>
              <a:rPr lang="en-US" sz="1200" dirty="0"/>
            </a:b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lang="en-US" sz="1200" dirty="0">
                <a:latin typeface="Courier"/>
              </a:rPr>
              <a:t>(Galton, </a:t>
            </a: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200" dirty="0">
                <a:latin typeface="Courier"/>
              </a:rPr>
              <a:t> parent, 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200" dirty="0">
                <a:latin typeface="Courier"/>
              </a:rPr>
              <a:t> child))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200" dirty="0"/>
            </a:br>
            <a:r>
              <a:rPr lang="en-US" sz="12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geom_point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alpha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US" sz="1200" dirty="0">
                <a:latin typeface="Courier"/>
              </a:rPr>
              <a:t>)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200" dirty="0"/>
            </a:br>
            <a:r>
              <a:rPr lang="en-US" sz="12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geom_smooth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method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200" dirty="0" err="1">
                <a:solidFill>
                  <a:srgbClr val="4070A0"/>
                </a:solidFill>
                <a:latin typeface="Courier"/>
              </a:rPr>
              <a:t>lm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200" dirty="0">
                <a:latin typeface="Courier"/>
              </a:rPr>
              <a:t>, 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formula =</a:t>
            </a:r>
            <a:r>
              <a:rPr lang="en-US" sz="1200" dirty="0">
                <a:latin typeface="Courier"/>
              </a:rPr>
              <a:t> y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~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200" dirty="0">
                <a:latin typeface="Courier"/>
              </a:rPr>
              <a:t>x,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902000"/>
                </a:solidFill>
                <a:latin typeface="Courier"/>
              </a:rPr>
              <a:t>              se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007020"/>
                </a:solidFill>
                <a:latin typeface="Courier"/>
              </a:rPr>
              <a:t>FALSE</a:t>
            </a:r>
            <a:r>
              <a:rPr lang="en-US" sz="1200" dirty="0">
                <a:latin typeface="Courier"/>
              </a:rPr>
              <a:t>)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200" dirty="0"/>
            </a:br>
            <a:r>
              <a:rPr lang="en-US" sz="12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geom_abline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intercept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sz="1200" dirty="0">
                <a:latin typeface="Courier"/>
              </a:rPr>
              <a:t>, 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slope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sz="1200" dirty="0">
                <a:latin typeface="Courier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902000"/>
                </a:solidFill>
                <a:latin typeface="Courier"/>
              </a:rPr>
              <a:t>              </a:t>
            </a:r>
            <a:r>
              <a:rPr lang="en-US" sz="1200" dirty="0" err="1">
                <a:solidFill>
                  <a:srgbClr val="902000"/>
                </a:solidFill>
                <a:latin typeface="Courier"/>
              </a:rPr>
              <a:t>linetype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"dashed"</a:t>
            </a:r>
            <a:r>
              <a:rPr lang="en-US" sz="1200" dirty="0">
                <a:latin typeface="Courier"/>
              </a:rPr>
              <a:t>)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 </a:t>
            </a:r>
            <a:br>
              <a:rPr lang="en-US" sz="1200" dirty="0"/>
            </a:br>
            <a:r>
              <a:rPr lang="en-US" sz="12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200" b="1" dirty="0">
                <a:solidFill>
                  <a:srgbClr val="007020"/>
                </a:solidFill>
                <a:latin typeface="Courier"/>
              </a:rPr>
              <a:t>labs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"Height of mid-parent (in)"</a:t>
            </a:r>
            <a:r>
              <a:rPr lang="en-US" sz="1200" dirty="0">
                <a:latin typeface="Courier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902000"/>
                </a:solidFill>
                <a:latin typeface="Courier"/>
              </a:rPr>
              <a:t>       y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"Height of child (in)"</a:t>
            </a:r>
            <a:r>
              <a:rPr lang="en-US" sz="1200" dirty="0">
                <a:latin typeface="Courier"/>
              </a:rPr>
              <a:t>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AEF1F-25D3-7148-B01C-B9EA8D3D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200400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9423-6827-C447-8E69-60A66C7D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7050-3270-6842-B14B-7638213C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Chapter: 1</a:t>
            </a:r>
          </a:p>
          <a:p>
            <a:r>
              <a:rPr lang="en-US" dirty="0"/>
              <a:t>Sections: 1.1 – 1.8</a:t>
            </a:r>
          </a:p>
          <a:p>
            <a:r>
              <a:rPr lang="en-US" dirty="0"/>
              <a:t>Main topics: </a:t>
            </a:r>
          </a:p>
          <a:p>
            <a:pPr lvl="1"/>
            <a:r>
              <a:rPr lang="en-US" dirty="0"/>
              <a:t>Association</a:t>
            </a:r>
          </a:p>
          <a:p>
            <a:pPr lvl="1"/>
            <a:r>
              <a:rPr lang="en-US" dirty="0"/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09107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675819-A35C-1340-AA82-1858DBDD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81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FEA60-4B97-244C-B98D-756F7D8ADCD1}"/>
              </a:ext>
            </a:extLst>
          </p:cNvPr>
          <p:cNvSpPr txBox="1"/>
          <p:nvPr/>
        </p:nvSpPr>
        <p:spPr>
          <a:xfrm>
            <a:off x="2347000" y="243061"/>
            <a:ext cx="4450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Spurious Correlation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20343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C6F89-A378-CC4F-AF04-0FD5553D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401"/>
            <a:ext cx="9144000" cy="3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B8D-22DB-1044-845B-1C5610DE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statistical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6C008-9FAD-564A-8922-5A9A05572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Simple linear regression (</a:t>
                </a:r>
                <a:r>
                  <a:rPr lang="en-US" dirty="0">
                    <a:solidFill>
                      <a:srgbClr val="00B050"/>
                    </a:solidFill>
                  </a:rPr>
                  <a:t>SLR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Multiple linear regression (</a:t>
                </a:r>
                <a:r>
                  <a:rPr lang="en-US" dirty="0">
                    <a:solidFill>
                      <a:srgbClr val="00B050"/>
                    </a:solidFill>
                  </a:rPr>
                  <a:t>MLR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Polynomial regression (of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Nonlinear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6C008-9FAD-564A-8922-5A9A05572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BC7F0C59-178A-204F-BEC7-AA66A0854A99}"/>
              </a:ext>
            </a:extLst>
          </p:cNvPr>
          <p:cNvSpPr/>
          <p:nvPr/>
        </p:nvSpPr>
        <p:spPr>
          <a:xfrm>
            <a:off x="6620719" y="1600200"/>
            <a:ext cx="300942" cy="453438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0BB5CB-E491-FF45-A017-13677F8A0EDF}"/>
                  </a:ext>
                </a:extLst>
              </p:cNvPr>
              <p:cNvSpPr/>
              <p:nvPr/>
            </p:nvSpPr>
            <p:spPr>
              <a:xfrm>
                <a:off x="6461279" y="3678515"/>
                <a:ext cx="2016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0BB5CB-E491-FF45-A017-13677F8A0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79" y="3678515"/>
                <a:ext cx="201657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03D4-4ED3-124B-822D-65B32381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(SLR)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1F46E-C257-A84C-9F2B-E8F53FDB16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Model: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continuous response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continuous predictor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intercept of the regression line (also called the bias term)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slope of the regression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1F46E-C257-A84C-9F2B-E8F53FDB16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619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F55D9-6AB9-2040-B8DA-16842D132A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Assumptions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F55D9-6AB9-2040-B8DA-16842D132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6FD08-2ED9-8641-90FA-231D461FD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(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homoscedasticity 😱</a:t>
                </a:r>
                <a:r>
                  <a:rPr lang="en-US" dirty="0"/>
                  <a:t>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 (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uncorrelated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equivalent to saying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𝑁𝐼𝐷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 for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6FD08-2ED9-8641-90FA-231D461FD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968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77B6-02E8-F44D-AFBB-6AAF1DD2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SLR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5F814-D2EC-F444-B069-5D37EFDE8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</a:t>
                </a:r>
                <a:r>
                  <a:rPr lang="en-US" b="1" u="sng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Implies that the </a:t>
                </a:r>
                <a:r>
                  <a:rPr lang="en-US" b="1" dirty="0">
                    <a:solidFill>
                      <a:srgbClr val="00B050"/>
                    </a:solidFill>
                  </a:rPr>
                  <a:t>model is linear in the regression coefficients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(see examples a few slides back)</a:t>
                </a:r>
              </a:p>
              <a:p>
                <a:r>
                  <a:rPr lang="en-US" dirty="0"/>
                  <a:t>The error term is a random variable;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also a random variable (</a:t>
                </a:r>
                <a:r>
                  <a:rPr lang="en-US" dirty="0">
                    <a:solidFill>
                      <a:srgbClr val="7030A0"/>
                    </a:solidFill>
                  </a:rPr>
                  <a:t>Why? 🤔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) are uncorrelated (</a:t>
                </a:r>
                <a:r>
                  <a:rPr lang="en-US" dirty="0">
                    <a:solidFill>
                      <a:srgbClr val="7030A0"/>
                    </a:solidFill>
                  </a:rPr>
                  <a:t>Why? 🤔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5F814-D2EC-F444-B069-5D37EFDE8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36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4A4A1-B748-F84E-903B-65FA1A5DB6BA}"/>
                  </a:ext>
                </a:extLst>
              </p:cNvPr>
              <p:cNvSpPr txBox="1"/>
              <p:nvPr/>
            </p:nvSpPr>
            <p:spPr>
              <a:xfrm>
                <a:off x="352832" y="2921169"/>
                <a:ext cx="843833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4A4A1-B748-F84E-903B-65FA1A5DB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2" y="2921169"/>
                <a:ext cx="8438336" cy="1015663"/>
              </a:xfrm>
              <a:prstGeom prst="rect">
                <a:avLst/>
              </a:prstGeom>
              <a:blipFill>
                <a:blip r:embed="rId2"/>
                <a:stretch>
                  <a:fillRect l="-451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EF15F284-C40D-CF45-BFAD-20EA4E69BC7E}"/>
              </a:ext>
            </a:extLst>
          </p:cNvPr>
          <p:cNvSpPr/>
          <p:nvPr/>
        </p:nvSpPr>
        <p:spPr>
          <a:xfrm rot="5400000">
            <a:off x="4989327" y="1084394"/>
            <a:ext cx="616688" cy="3056861"/>
          </a:xfrm>
          <a:prstGeom prst="leftBrace">
            <a:avLst>
              <a:gd name="adj1" fmla="val 6207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920800-903A-8740-A147-F49AEC73BC8F}"/>
              </a:ext>
            </a:extLst>
          </p:cNvPr>
          <p:cNvSpPr/>
          <p:nvPr/>
        </p:nvSpPr>
        <p:spPr>
          <a:xfrm rot="16200000">
            <a:off x="4989328" y="2886866"/>
            <a:ext cx="616688" cy="3056861"/>
          </a:xfrm>
          <a:prstGeom prst="leftBrace">
            <a:avLst>
              <a:gd name="adj1" fmla="val 6207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F058-BD9E-C147-B302-F65AF7C9D45F}"/>
              </a:ext>
            </a:extLst>
          </p:cNvPr>
          <p:cNvSpPr txBox="1"/>
          <p:nvPr/>
        </p:nvSpPr>
        <p:spPr>
          <a:xfrm>
            <a:off x="4479883" y="4768955"/>
            <a:ext cx="163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12C9F-7A2C-D041-A06F-51D21CB1982E}"/>
              </a:ext>
            </a:extLst>
          </p:cNvPr>
          <p:cNvSpPr txBox="1"/>
          <p:nvPr/>
        </p:nvSpPr>
        <p:spPr>
          <a:xfrm>
            <a:off x="4252577" y="1913882"/>
            <a:ext cx="209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Linear predictor (LP)</a:t>
            </a:r>
          </a:p>
        </p:txBody>
      </p:sp>
    </p:spTree>
    <p:extLst>
      <p:ext uri="{BB962C8B-B14F-4D97-AF65-F5344CB8AC3E}">
        <p14:creationId xmlns:p14="http://schemas.microsoft.com/office/powerpoint/2010/main" val="219799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50DCF9-AC04-2243-9260-9DD3A681F6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50DCF9-AC04-2243-9260-9DD3A681F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0D6F3-7094-8A42-9BCA-854397932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intercept (technically the y-intercept)</a:t>
                </a:r>
              </a:p>
              <a:p>
                <a:pPr lvl="1"/>
                <a:r>
                  <a:rPr lang="en-US" dirty="0"/>
                  <a:t>It represent the mean response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general, the intercept is of little practical interest (this is especially true in MLR or when zero is not possible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slope of the regression line</a:t>
                </a:r>
              </a:p>
              <a:p>
                <a:pPr lvl="1"/>
                <a:r>
                  <a:rPr lang="en-US" dirty="0"/>
                  <a:t>The slope of a line represents a </a:t>
                </a:r>
                <a:r>
                  <a:rPr lang="en-US" i="1" dirty="0"/>
                  <a:t>rate of change</a:t>
                </a:r>
              </a:p>
              <a:p>
                <a:pPr lvl="1"/>
                <a:r>
                  <a:rPr lang="en-US" dirty="0"/>
                  <a:t>It represents the change in the mean response per one-unit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0D6F3-7094-8A42-9BCA-854397932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 r="-2160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96F826-05AB-1C4A-9D58-E2FBAA13B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48" y="228600"/>
            <a:ext cx="7440105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97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C70E7-315E-884F-A5AB-21623906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"/>
            <a:ext cx="82296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5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90DED4-BBF2-A544-8831-553AC28712B2}"/>
              </a:ext>
            </a:extLst>
          </p:cNvPr>
          <p:cNvSpPr txBox="1"/>
          <p:nvPr/>
        </p:nvSpPr>
        <p:spPr>
          <a:xfrm>
            <a:off x="1473382" y="2507399"/>
            <a:ext cx="65429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Read the 📗!</a:t>
            </a:r>
          </a:p>
        </p:txBody>
      </p:sp>
    </p:spTree>
    <p:extLst>
      <p:ext uri="{BB962C8B-B14F-4D97-AF65-F5344CB8AC3E}">
        <p14:creationId xmlns:p14="http://schemas.microsoft.com/office/powerpoint/2010/main" val="2688154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A21C6ED-79D4-C341-AD16-D619D1F3A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76" y="-228600"/>
            <a:ext cx="7315200" cy="7315200"/>
          </a:xfrm>
          <a:prstGeom prst="rect">
            <a:avLst/>
          </a:prstGeom>
          <a:scene3d>
            <a:camera prst="orthographicFront">
              <a:rot lat="0" lon="3600000" rev="16200000"/>
            </a:camera>
            <a:lightRig rig="threePt" dir="t"/>
          </a:scene3d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4E45C413-DF04-5540-98D2-A7A181D89413}"/>
              </a:ext>
            </a:extLst>
          </p:cNvPr>
          <p:cNvSpPr/>
          <p:nvPr/>
        </p:nvSpPr>
        <p:spPr>
          <a:xfrm>
            <a:off x="4261104" y="3255182"/>
            <a:ext cx="1828800" cy="495223"/>
          </a:xfrm>
          <a:custGeom>
            <a:avLst/>
            <a:gdLst>
              <a:gd name="connsiteX0" fmla="*/ 0 w 1371600"/>
              <a:gd name="connsiteY0" fmla="*/ 475570 h 495223"/>
              <a:gd name="connsiteX1" fmla="*/ 438912 w 1371600"/>
              <a:gd name="connsiteY1" fmla="*/ 438994 h 495223"/>
              <a:gd name="connsiteX2" fmla="*/ 804672 w 1371600"/>
              <a:gd name="connsiteY2" fmla="*/ 82 h 495223"/>
              <a:gd name="connsiteX3" fmla="*/ 1097280 w 1371600"/>
              <a:gd name="connsiteY3" fmla="*/ 402418 h 495223"/>
              <a:gd name="connsiteX4" fmla="*/ 1371600 w 1371600"/>
              <a:gd name="connsiteY4" fmla="*/ 457282 h 49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495223">
                <a:moveTo>
                  <a:pt x="0" y="475570"/>
                </a:moveTo>
                <a:cubicBezTo>
                  <a:pt x="152400" y="496906"/>
                  <a:pt x="304800" y="518242"/>
                  <a:pt x="438912" y="438994"/>
                </a:cubicBezTo>
                <a:cubicBezTo>
                  <a:pt x="573024" y="359746"/>
                  <a:pt x="694944" y="6178"/>
                  <a:pt x="804672" y="82"/>
                </a:cubicBezTo>
                <a:cubicBezTo>
                  <a:pt x="914400" y="-6014"/>
                  <a:pt x="1002792" y="326218"/>
                  <a:pt x="1097280" y="402418"/>
                </a:cubicBezTo>
                <a:cubicBezTo>
                  <a:pt x="1191768" y="478618"/>
                  <a:pt x="1281684" y="467950"/>
                  <a:pt x="1371600" y="457282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F1A7AE-91CA-364E-93F7-DCB88A0AC395}"/>
              </a:ext>
            </a:extLst>
          </p:cNvPr>
          <p:cNvCxnSpPr/>
          <p:nvPr/>
        </p:nvCxnSpPr>
        <p:spPr>
          <a:xfrm>
            <a:off x="5321808" y="3255182"/>
            <a:ext cx="0" cy="5029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23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E3FAB-8B44-684D-962E-A503C174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360"/>
            <a:ext cx="9144000" cy="6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5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Most common method is to use </a:t>
                </a:r>
                <a:r>
                  <a:rPr lang="en-US" i="1" dirty="0"/>
                  <a:t>least squares </a:t>
                </a:r>
                <a:r>
                  <a:rPr lang="en-US" dirty="0"/>
                  <a:t>(LS) estimation</a:t>
                </a:r>
              </a:p>
              <a:p>
                <a:r>
                  <a:rPr lang="en-US" dirty="0"/>
                  <a:t>The LS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minimize the </a:t>
                </a:r>
                <a:r>
                  <a:rPr lang="en-US" i="1" dirty="0"/>
                  <a:t>residual sum of squares</a:t>
                </a:r>
                <a:r>
                  <a:rPr lang="en-US" dirty="0"/>
                  <a:t> (RSS):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 r="-463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892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Most common method is to use </a:t>
                </a:r>
                <a:r>
                  <a:rPr lang="en-US" i="1" dirty="0"/>
                  <a:t>least squares </a:t>
                </a:r>
                <a:r>
                  <a:rPr lang="en-US" dirty="0"/>
                  <a:t>(LS) estimation</a:t>
                </a:r>
              </a:p>
              <a:p>
                <a:r>
                  <a:rPr lang="en-US" dirty="0"/>
                  <a:t>The LS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minimize the </a:t>
                </a:r>
                <a:r>
                  <a:rPr lang="en-US" i="1" dirty="0"/>
                  <a:t>residual sum of squares</a:t>
                </a:r>
                <a:r>
                  <a:rPr lang="en-US" dirty="0"/>
                  <a:t> (RSS):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 r="-463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DF81BCBF-C689-894F-BDAF-25F97909ED5E}"/>
              </a:ext>
            </a:extLst>
          </p:cNvPr>
          <p:cNvSpPr/>
          <p:nvPr/>
        </p:nvSpPr>
        <p:spPr>
          <a:xfrm rot="16200000">
            <a:off x="3925701" y="4110493"/>
            <a:ext cx="389386" cy="2007340"/>
          </a:xfrm>
          <a:prstGeom prst="leftBrace">
            <a:avLst>
              <a:gd name="adj1" fmla="val 6207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7C8879-1363-F241-8822-D1FC6D889A58}"/>
                  </a:ext>
                </a:extLst>
              </p:cNvPr>
              <p:cNvSpPr txBox="1"/>
              <p:nvPr/>
            </p:nvSpPr>
            <p:spPr>
              <a:xfrm>
                <a:off x="3169877" y="5348177"/>
                <a:ext cx="1901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Residual error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7C8879-1363-F241-8822-D1FC6D889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877" y="5348177"/>
                <a:ext cx="1901033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63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5DC66-E99B-004E-A860-E1875733B9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5DC66-E99B-004E-A860-E1875733B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BDFC6-82C0-B544-98C0-55C35A835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BDFC6-82C0-B544-98C0-55C35A835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941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5DC66-E99B-004E-A860-E1875733B9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5DC66-E99B-004E-A860-E1875733B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BDFC6-82C0-B544-98C0-55C35A835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8800" dirty="0"/>
                  <a:t>Calculus!!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BDFC6-82C0-B544-98C0-55C35A835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12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EEED-68B3-9C4A-94B5-B3CCE271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to see if you remember calculus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56079-5F0C-EF4A-88F3-4200CA24D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3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and I have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/>
                  <a:t> followers on Twitter 🐦, how many follower do I have? </a:t>
                </a:r>
                <a:r>
                  <a:rPr lang="en-US" sz="8000" dirty="0"/>
                  <a:t>🤔</a:t>
                </a:r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56079-5F0C-EF4A-88F3-4200CA24D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9524" r="-2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319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C08F25-74A4-5940-B022-4E9BB36433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Derive the LS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C08F25-74A4-5940-B022-4E9BB3643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3185B-4090-EC40-A4DE-D09E32199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4500" y="1983581"/>
            <a:ext cx="3175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55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Point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 LS estimates: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  <a:p>
                <a:r>
                  <a:rPr lang="en-US" sz="2400" dirty="0"/>
                  <a:t>Don’t bother trying to memorize these formulas! 😅</a:t>
                </a:r>
              </a:p>
              <a:p>
                <a:r>
                  <a:rPr lang="en-US" sz="2400" dirty="0"/>
                  <a:t>Once we start adding more predictors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i.e., real life</a:t>
                </a:r>
                <a:r>
                  <a:rPr lang="en-US" sz="2400" dirty="0"/>
                  <a:t>), we lose the ability to easily find closed-form formulas like these and rely on numerical approximations to find them (e.g., in R or SAS)</a:t>
                </a:r>
              </a:p>
              <a:p>
                <a:r>
                  <a:rPr lang="en-US" sz="2400" dirty="0"/>
                  <a:t>As will be proven later, the LS approach provides the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best linear unbiased estimators</a:t>
                </a:r>
                <a:r>
                  <a:rPr lang="en-US" sz="2400" dirty="0"/>
                  <a:t> (BLUE)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 t="-112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523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9917F5-53B5-A44A-A188-7A2BBF5C2A7C}"/>
              </a:ext>
            </a:extLst>
          </p:cNvPr>
          <p:cNvSpPr/>
          <p:nvPr/>
        </p:nvSpPr>
        <p:spPr>
          <a:xfrm>
            <a:off x="1009070" y="2875002"/>
            <a:ext cx="71258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hlinkClick r:id="rId2"/>
              </a:rPr>
              <a:t>Visual Least Squares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9569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43B3FD-4A05-A44C-B2C3-2199DD98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471"/>
            <a:ext cx="9144000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69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ACD4-FB25-024B-BCB1-08775B9B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SLR model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53A8-2F67-F049-84A8-427F5B37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function can be used to fit the SLR model (or any LM for that matter!)</a:t>
            </a:r>
          </a:p>
          <a:p>
            <a:r>
              <a:rPr lang="en-US" dirty="0"/>
              <a:t>The statement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 ~ x, data =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fits a SLR model by regressing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/>
              <a:t> on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,</a:t>
            </a:r>
            <a:r>
              <a:rPr lang="en-US" dirty="0"/>
              <a:t> where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are columns in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To suppress the intercept term, use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~ x - 1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Rocket propellant example</a:t>
            </a:r>
          </a:p>
        </p:txBody>
      </p:sp>
    </p:spTree>
    <p:extLst>
      <p:ext uri="{BB962C8B-B14F-4D97-AF65-F5344CB8AC3E}">
        <p14:creationId xmlns:p14="http://schemas.microsoft.com/office/powerpoint/2010/main" val="4686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8348-8200-C545-AC98-87577BE9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583-303D-324F-8380-5391D4168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 the coefficients from the fitted rocket propellant SLR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the LS estimated of the intercept and slope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rocket_slr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(Intercept)           x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2627.82236   -37.15359</a:t>
            </a:r>
          </a:p>
        </p:txBody>
      </p:sp>
    </p:spTree>
    <p:extLst>
      <p:ext uri="{BB962C8B-B14F-4D97-AF65-F5344CB8AC3E}">
        <p14:creationId xmlns:p14="http://schemas.microsoft.com/office/powerpoint/2010/main" val="1167415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3D5D-B69D-0048-A429-C1CCBA70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fitted SLR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BBBB5-8866-BE4D-8268-DFAA9E9DBA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fitted model is given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refer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has the predicted value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Fitted values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BBBB5-8866-BE4D-8268-DFAA9E9DB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65DCBF-78D8-B543-8B02-C7AF047CE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51606"/>
              </p:ext>
            </p:extLst>
          </p:nvPr>
        </p:nvGraphicFramePr>
        <p:xfrm>
          <a:off x="2558968" y="3874027"/>
          <a:ext cx="4026064" cy="2434698"/>
        </p:xfrm>
        <a:graphic>
          <a:graphicData uri="http://schemas.openxmlformats.org/drawingml/2006/table">
            <a:tbl>
              <a:tblPr/>
              <a:tblGrid>
                <a:gridCol w="1006516">
                  <a:extLst>
                    <a:ext uri="{9D8B030D-6E8A-4147-A177-3AD203B41FA5}">
                      <a16:colId xmlns:a16="http://schemas.microsoft.com/office/drawing/2014/main" val="639326500"/>
                    </a:ext>
                  </a:extLst>
                </a:gridCol>
                <a:gridCol w="1006516">
                  <a:extLst>
                    <a:ext uri="{9D8B030D-6E8A-4147-A177-3AD203B41FA5}">
                      <a16:colId xmlns:a16="http://schemas.microsoft.com/office/drawing/2014/main" val="3770621479"/>
                    </a:ext>
                  </a:extLst>
                </a:gridCol>
                <a:gridCol w="1006516">
                  <a:extLst>
                    <a:ext uri="{9D8B030D-6E8A-4147-A177-3AD203B41FA5}">
                      <a16:colId xmlns:a16="http://schemas.microsoft.com/office/drawing/2014/main" val="480008101"/>
                    </a:ext>
                  </a:extLst>
                </a:gridCol>
                <a:gridCol w="1006516">
                  <a:extLst>
                    <a:ext uri="{9D8B030D-6E8A-4147-A177-3AD203B41FA5}">
                      <a16:colId xmlns:a16="http://schemas.microsoft.com/office/drawing/2014/main" val="3655645891"/>
                    </a:ext>
                  </a:extLst>
                </a:gridCol>
              </a:tblGrid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363712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2051.9417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106.758301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776870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1678.15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1745.42457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-67.274574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908336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2330.59363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-14.593631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762773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1996.21131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65.0886871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392961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2423.47761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-215.97761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103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83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6C055-3658-1246-9C1B-F23F1EA1A0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Residuals: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6C055-3658-1246-9C1B-F23F1EA1A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7BB6A8-0DAE-7349-BC81-E64C71C38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17638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75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3738-BF21-A746-9D8B-E9CFCB62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residuals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BCAE82-1F13-0641-9F2D-BB304F64CA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7030A0"/>
                    </a:solidFill>
                  </a:rPr>
                  <a:t>Why? 🤔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TBD.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BCAE82-1F13-0641-9F2D-BB304F64CA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4" t="-17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06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2179-ACD7-934A-A2A9-43919573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</a:t>
            </a:r>
            <a:r>
              <a:rPr lang="en-US"/>
              <a:t>review ofPearson </a:t>
            </a:r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EB59-24EF-D94D-B709-1FFF4FF02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2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1"/>
            <a:r>
              <a:rPr lang="en-US" altLang="en-US"/>
              <a:t>Use a scatter plot to examine the linear relationship between two continuous variables.</a:t>
            </a:r>
          </a:p>
          <a:p>
            <a:pPr lvl="1"/>
            <a:r>
              <a:rPr lang="en-US" altLang="en-US"/>
              <a:t>Use correlation statistics to quantify the degree of association between two continuous variables.</a:t>
            </a:r>
          </a:p>
          <a:p>
            <a:pPr lvl="1"/>
            <a:r>
              <a:rPr lang="en-US" altLang="en-US"/>
              <a:t>Describe potential misuses of the correlation coefficient.</a:t>
            </a:r>
          </a:p>
          <a:p>
            <a:pPr lvl="1"/>
            <a:r>
              <a:rPr lang="en-US" altLang="en-US"/>
              <a:t>Use the CORR procedure to obtain Pearson correlation coefficients.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736734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Pearson Correlation – Linear Relationships</a:t>
            </a:r>
            <a:br>
              <a:rPr lang="en-US" altLang="en-US"/>
            </a:br>
            <a:endParaRPr lang="en-US" altLang="en-US" dirty="0"/>
          </a:p>
        </p:txBody>
      </p:sp>
      <p:pic>
        <p:nvPicPr>
          <p:cNvPr id="2048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637110"/>
            <a:ext cx="5943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567237" y="1637110"/>
            <a:ext cx="2980346" cy="1655692"/>
            <a:chOff x="760576" y="6041877"/>
            <a:chExt cx="1726250" cy="728811"/>
          </a:xfrm>
        </p:grpSpPr>
        <p:sp>
          <p:nvSpPr>
            <p:cNvPr id="4" name="Oval 3"/>
            <p:cNvSpPr/>
            <p:nvPr>
              <p:custDataLst>
                <p:tags r:id="rId3"/>
              </p:custDataLst>
            </p:nvPr>
          </p:nvSpPr>
          <p:spPr bwMode="auto">
            <a:xfrm>
              <a:off x="760576" y="6041877"/>
              <a:ext cx="1726250" cy="728811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675" tIns="66675" rIns="66675" bIns="6667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" idx="3"/>
              <a:endCxn id="4" idx="7"/>
            </p:cNvCxnSpPr>
            <p:nvPr/>
          </p:nvCxnSpPr>
          <p:spPr bwMode="auto">
            <a:xfrm flipV="1">
              <a:off x="1013379" y="6148609"/>
              <a:ext cx="1220644" cy="51534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1586892" y="3520389"/>
            <a:ext cx="2980346" cy="1655692"/>
            <a:chOff x="760576" y="6041877"/>
            <a:chExt cx="1726250" cy="728811"/>
          </a:xfrm>
        </p:grpSpPr>
        <p:sp>
          <p:nvSpPr>
            <p:cNvPr id="13" name="Oval 12"/>
            <p:cNvSpPr/>
            <p:nvPr>
              <p:custDataLst>
                <p:tags r:id="rId2"/>
              </p:custDataLst>
            </p:nvPr>
          </p:nvSpPr>
          <p:spPr bwMode="auto">
            <a:xfrm>
              <a:off x="760576" y="6041877"/>
              <a:ext cx="1726250" cy="728811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675" tIns="66675" rIns="66675" bIns="6667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3" idx="3"/>
              <a:endCxn id="13" idx="7"/>
            </p:cNvCxnSpPr>
            <p:nvPr/>
          </p:nvCxnSpPr>
          <p:spPr bwMode="auto">
            <a:xfrm flipV="1">
              <a:off x="1013379" y="6148609"/>
              <a:ext cx="1220644" cy="51534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698620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0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Correlation</a:t>
            </a:r>
          </a:p>
        </p:txBody>
      </p:sp>
      <p:sp>
        <p:nvSpPr>
          <p:cNvPr id="21509" name="Freeform 208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695362" y="1689184"/>
            <a:ext cx="1810941" cy="1534716"/>
          </a:xfrm>
          <a:custGeom>
            <a:avLst/>
            <a:gdLst>
              <a:gd name="T0" fmla="*/ 0 w 6085"/>
              <a:gd name="T1" fmla="*/ 0 h 5156"/>
              <a:gd name="T2" fmla="*/ 0 w 6085"/>
              <a:gd name="T3" fmla="*/ 0 h 5156"/>
              <a:gd name="T4" fmla="*/ 0 w 6085"/>
              <a:gd name="T5" fmla="*/ 0 h 5156"/>
              <a:gd name="T6" fmla="*/ 0 w 6085"/>
              <a:gd name="T7" fmla="*/ 0 h 5156"/>
              <a:gd name="T8" fmla="*/ 0 w 6085"/>
              <a:gd name="T9" fmla="*/ 0 h 5156"/>
              <a:gd name="T10" fmla="*/ 0 w 6085"/>
              <a:gd name="T11" fmla="*/ 0 h 5156"/>
              <a:gd name="T12" fmla="*/ 0 w 6085"/>
              <a:gd name="T13" fmla="*/ 0 h 5156"/>
              <a:gd name="T14" fmla="*/ 0 w 6085"/>
              <a:gd name="T15" fmla="*/ 0 h 5156"/>
              <a:gd name="T16" fmla="*/ 0 w 6085"/>
              <a:gd name="T17" fmla="*/ 0 h 5156"/>
              <a:gd name="T18" fmla="*/ 0 w 6085"/>
              <a:gd name="T19" fmla="*/ 0 h 5156"/>
              <a:gd name="T20" fmla="*/ 0 w 6085"/>
              <a:gd name="T21" fmla="*/ 0 h 5156"/>
              <a:gd name="T22" fmla="*/ 0 w 6085"/>
              <a:gd name="T23" fmla="*/ 0 h 5156"/>
              <a:gd name="T24" fmla="*/ 0 w 6085"/>
              <a:gd name="T25" fmla="*/ 0 h 5156"/>
              <a:gd name="T26" fmla="*/ 0 w 6085"/>
              <a:gd name="T27" fmla="*/ 0 h 5156"/>
              <a:gd name="T28" fmla="*/ 0 w 6085"/>
              <a:gd name="T29" fmla="*/ 0 h 5156"/>
              <a:gd name="T30" fmla="*/ 0 w 6085"/>
              <a:gd name="T31" fmla="*/ 0 h 5156"/>
              <a:gd name="T32" fmla="*/ 0 w 6085"/>
              <a:gd name="T33" fmla="*/ 0 h 5156"/>
              <a:gd name="T34" fmla="*/ 0 w 6085"/>
              <a:gd name="T35" fmla="*/ 0 h 5156"/>
              <a:gd name="T36" fmla="*/ 0 w 6085"/>
              <a:gd name="T37" fmla="*/ 0 h 5156"/>
              <a:gd name="T38" fmla="*/ 0 w 6085"/>
              <a:gd name="T39" fmla="*/ 0 h 5156"/>
              <a:gd name="T40" fmla="*/ 0 w 6085"/>
              <a:gd name="T41" fmla="*/ 0 h 5156"/>
              <a:gd name="T42" fmla="*/ 0 w 6085"/>
              <a:gd name="T43" fmla="*/ 0 h 5156"/>
              <a:gd name="T44" fmla="*/ 0 w 6085"/>
              <a:gd name="T45" fmla="*/ 0 h 5156"/>
              <a:gd name="T46" fmla="*/ 0 w 6085"/>
              <a:gd name="T47" fmla="*/ 0 h 5156"/>
              <a:gd name="T48" fmla="*/ 0 w 6085"/>
              <a:gd name="T49" fmla="*/ 0 h 5156"/>
              <a:gd name="T50" fmla="*/ 0 w 6085"/>
              <a:gd name="T51" fmla="*/ 0 h 5156"/>
              <a:gd name="T52" fmla="*/ 0 w 6085"/>
              <a:gd name="T53" fmla="*/ 0 h 5156"/>
              <a:gd name="T54" fmla="*/ 0 w 6085"/>
              <a:gd name="T55" fmla="*/ 0 h 5156"/>
              <a:gd name="T56" fmla="*/ 0 w 6085"/>
              <a:gd name="T57" fmla="*/ 0 h 5156"/>
              <a:gd name="T58" fmla="*/ 0 w 6085"/>
              <a:gd name="T59" fmla="*/ 0 h 5156"/>
              <a:gd name="T60" fmla="*/ 0 w 6085"/>
              <a:gd name="T61" fmla="*/ 0 h 5156"/>
              <a:gd name="T62" fmla="*/ 0 w 6085"/>
              <a:gd name="T63" fmla="*/ 0 h 5156"/>
              <a:gd name="T64" fmla="*/ 0 w 6085"/>
              <a:gd name="T65" fmla="*/ 0 h 5156"/>
              <a:gd name="T66" fmla="*/ 0 w 6085"/>
              <a:gd name="T67" fmla="*/ 0 h 5156"/>
              <a:gd name="T68" fmla="*/ 0 w 6085"/>
              <a:gd name="T69" fmla="*/ 0 h 5156"/>
              <a:gd name="T70" fmla="*/ 0 w 6085"/>
              <a:gd name="T71" fmla="*/ 0 h 5156"/>
              <a:gd name="T72" fmla="*/ 0 w 6085"/>
              <a:gd name="T73" fmla="*/ 0 h 5156"/>
              <a:gd name="T74" fmla="*/ 0 w 6085"/>
              <a:gd name="T75" fmla="*/ 0 h 5156"/>
              <a:gd name="T76" fmla="*/ 0 w 6085"/>
              <a:gd name="T77" fmla="*/ 0 h 5156"/>
              <a:gd name="T78" fmla="*/ 0 w 6085"/>
              <a:gd name="T79" fmla="*/ 0 h 5156"/>
              <a:gd name="T80" fmla="*/ 0 w 6085"/>
              <a:gd name="T81" fmla="*/ 0 h 5156"/>
              <a:gd name="T82" fmla="*/ 0 w 6085"/>
              <a:gd name="T83" fmla="*/ 0 h 5156"/>
              <a:gd name="T84" fmla="*/ 0 w 6085"/>
              <a:gd name="T85" fmla="*/ 0 h 5156"/>
              <a:gd name="T86" fmla="*/ 0 w 6085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5"/>
              <a:gd name="T133" fmla="*/ 0 h 5156"/>
              <a:gd name="T134" fmla="*/ 6085 w 6085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5" h="5156">
                <a:moveTo>
                  <a:pt x="439" y="0"/>
                </a:moveTo>
                <a:lnTo>
                  <a:pt x="5646" y="0"/>
                </a:lnTo>
                <a:lnTo>
                  <a:pt x="5668" y="1"/>
                </a:lnTo>
                <a:lnTo>
                  <a:pt x="5691" y="2"/>
                </a:lnTo>
                <a:lnTo>
                  <a:pt x="5712" y="6"/>
                </a:lnTo>
                <a:lnTo>
                  <a:pt x="5734" y="10"/>
                </a:lnTo>
                <a:lnTo>
                  <a:pt x="5755" y="15"/>
                </a:lnTo>
                <a:lnTo>
                  <a:pt x="5776" y="21"/>
                </a:lnTo>
                <a:lnTo>
                  <a:pt x="5797" y="27"/>
                </a:lnTo>
                <a:lnTo>
                  <a:pt x="5816" y="35"/>
                </a:lnTo>
                <a:lnTo>
                  <a:pt x="5836" y="44"/>
                </a:lnTo>
                <a:lnTo>
                  <a:pt x="5854" y="54"/>
                </a:lnTo>
                <a:lnTo>
                  <a:pt x="5873" y="64"/>
                </a:lnTo>
                <a:lnTo>
                  <a:pt x="5890" y="75"/>
                </a:lnTo>
                <a:lnTo>
                  <a:pt x="5908" y="88"/>
                </a:lnTo>
                <a:lnTo>
                  <a:pt x="5924" y="101"/>
                </a:lnTo>
                <a:lnTo>
                  <a:pt x="5941" y="115"/>
                </a:lnTo>
                <a:lnTo>
                  <a:pt x="5956" y="129"/>
                </a:lnTo>
                <a:lnTo>
                  <a:pt x="5970" y="144"/>
                </a:lnTo>
                <a:lnTo>
                  <a:pt x="5984" y="161"/>
                </a:lnTo>
                <a:lnTo>
                  <a:pt x="5997" y="177"/>
                </a:lnTo>
                <a:lnTo>
                  <a:pt x="6010" y="195"/>
                </a:lnTo>
                <a:lnTo>
                  <a:pt x="6021" y="212"/>
                </a:lnTo>
                <a:lnTo>
                  <a:pt x="6031" y="231"/>
                </a:lnTo>
                <a:lnTo>
                  <a:pt x="6041" y="249"/>
                </a:lnTo>
                <a:lnTo>
                  <a:pt x="6050" y="269"/>
                </a:lnTo>
                <a:lnTo>
                  <a:pt x="6058" y="288"/>
                </a:lnTo>
                <a:lnTo>
                  <a:pt x="6064" y="309"/>
                </a:lnTo>
                <a:lnTo>
                  <a:pt x="6070" y="329"/>
                </a:lnTo>
                <a:lnTo>
                  <a:pt x="6075" y="351"/>
                </a:lnTo>
                <a:lnTo>
                  <a:pt x="6079" y="373"/>
                </a:lnTo>
                <a:lnTo>
                  <a:pt x="6083" y="394"/>
                </a:lnTo>
                <a:lnTo>
                  <a:pt x="6084" y="417"/>
                </a:lnTo>
                <a:lnTo>
                  <a:pt x="6085" y="438"/>
                </a:lnTo>
                <a:lnTo>
                  <a:pt x="6085" y="4718"/>
                </a:lnTo>
                <a:lnTo>
                  <a:pt x="6084" y="4741"/>
                </a:lnTo>
                <a:lnTo>
                  <a:pt x="6083" y="4762"/>
                </a:lnTo>
                <a:lnTo>
                  <a:pt x="6079" y="4785"/>
                </a:lnTo>
                <a:lnTo>
                  <a:pt x="6075" y="4807"/>
                </a:lnTo>
                <a:lnTo>
                  <a:pt x="6070" y="4827"/>
                </a:lnTo>
                <a:lnTo>
                  <a:pt x="6064" y="4848"/>
                </a:lnTo>
                <a:lnTo>
                  <a:pt x="6058" y="4868"/>
                </a:lnTo>
                <a:lnTo>
                  <a:pt x="6050" y="4888"/>
                </a:lnTo>
                <a:lnTo>
                  <a:pt x="6041" y="4907"/>
                </a:lnTo>
                <a:lnTo>
                  <a:pt x="6031" y="4927"/>
                </a:lnTo>
                <a:lnTo>
                  <a:pt x="6021" y="4945"/>
                </a:lnTo>
                <a:lnTo>
                  <a:pt x="6010" y="4963"/>
                </a:lnTo>
                <a:lnTo>
                  <a:pt x="5997" y="4980"/>
                </a:lnTo>
                <a:lnTo>
                  <a:pt x="5984" y="4997"/>
                </a:lnTo>
                <a:lnTo>
                  <a:pt x="5970" y="5012"/>
                </a:lnTo>
                <a:lnTo>
                  <a:pt x="5956" y="5028"/>
                </a:lnTo>
                <a:lnTo>
                  <a:pt x="5941" y="5042"/>
                </a:lnTo>
                <a:lnTo>
                  <a:pt x="5924" y="5056"/>
                </a:lnTo>
                <a:lnTo>
                  <a:pt x="5908" y="5069"/>
                </a:lnTo>
                <a:lnTo>
                  <a:pt x="5890" y="5081"/>
                </a:lnTo>
                <a:lnTo>
                  <a:pt x="5873" y="5092"/>
                </a:lnTo>
                <a:lnTo>
                  <a:pt x="5854" y="5103"/>
                </a:lnTo>
                <a:lnTo>
                  <a:pt x="5836" y="5113"/>
                </a:lnTo>
                <a:lnTo>
                  <a:pt x="5816" y="5121"/>
                </a:lnTo>
                <a:lnTo>
                  <a:pt x="5797" y="5129"/>
                </a:lnTo>
                <a:lnTo>
                  <a:pt x="5776" y="5137"/>
                </a:lnTo>
                <a:lnTo>
                  <a:pt x="5755" y="5143"/>
                </a:lnTo>
                <a:lnTo>
                  <a:pt x="5734" y="5147"/>
                </a:lnTo>
                <a:lnTo>
                  <a:pt x="5712" y="5151"/>
                </a:lnTo>
                <a:lnTo>
                  <a:pt x="5691" y="5154"/>
                </a:lnTo>
                <a:lnTo>
                  <a:pt x="5668" y="5156"/>
                </a:lnTo>
                <a:lnTo>
                  <a:pt x="5646" y="5156"/>
                </a:lnTo>
                <a:lnTo>
                  <a:pt x="439" y="5156"/>
                </a:lnTo>
                <a:lnTo>
                  <a:pt x="417" y="5156"/>
                </a:lnTo>
                <a:lnTo>
                  <a:pt x="394" y="5154"/>
                </a:lnTo>
                <a:lnTo>
                  <a:pt x="372" y="5151"/>
                </a:lnTo>
                <a:lnTo>
                  <a:pt x="351" y="5147"/>
                </a:lnTo>
                <a:lnTo>
                  <a:pt x="329" y="5143"/>
                </a:lnTo>
                <a:lnTo>
                  <a:pt x="309" y="5137"/>
                </a:lnTo>
                <a:lnTo>
                  <a:pt x="288" y="5129"/>
                </a:lnTo>
                <a:lnTo>
                  <a:pt x="268" y="5121"/>
                </a:lnTo>
                <a:lnTo>
                  <a:pt x="249" y="5113"/>
                </a:lnTo>
                <a:lnTo>
                  <a:pt x="230" y="5103"/>
                </a:lnTo>
                <a:lnTo>
                  <a:pt x="212" y="5092"/>
                </a:lnTo>
                <a:lnTo>
                  <a:pt x="194" y="5081"/>
                </a:lnTo>
                <a:lnTo>
                  <a:pt x="177" y="5069"/>
                </a:lnTo>
                <a:lnTo>
                  <a:pt x="160" y="5056"/>
                </a:lnTo>
                <a:lnTo>
                  <a:pt x="144" y="5042"/>
                </a:lnTo>
                <a:lnTo>
                  <a:pt x="130" y="5028"/>
                </a:lnTo>
                <a:lnTo>
                  <a:pt x="114" y="5012"/>
                </a:lnTo>
                <a:lnTo>
                  <a:pt x="101" y="4997"/>
                </a:lnTo>
                <a:lnTo>
                  <a:pt x="87" y="4980"/>
                </a:lnTo>
                <a:lnTo>
                  <a:pt x="75" y="4963"/>
                </a:lnTo>
                <a:lnTo>
                  <a:pt x="64" y="4945"/>
                </a:lnTo>
                <a:lnTo>
                  <a:pt x="53" y="4927"/>
                </a:lnTo>
                <a:lnTo>
                  <a:pt x="44" y="4907"/>
                </a:lnTo>
                <a:lnTo>
                  <a:pt x="35" y="4888"/>
                </a:lnTo>
                <a:lnTo>
                  <a:pt x="27" y="4868"/>
                </a:lnTo>
                <a:lnTo>
                  <a:pt x="21" y="4848"/>
                </a:lnTo>
                <a:lnTo>
                  <a:pt x="14" y="4827"/>
                </a:lnTo>
                <a:lnTo>
                  <a:pt x="9" y="4807"/>
                </a:lnTo>
                <a:lnTo>
                  <a:pt x="5" y="4785"/>
                </a:lnTo>
                <a:lnTo>
                  <a:pt x="3" y="4762"/>
                </a:lnTo>
                <a:lnTo>
                  <a:pt x="1" y="4741"/>
                </a:lnTo>
                <a:lnTo>
                  <a:pt x="0" y="4718"/>
                </a:lnTo>
                <a:lnTo>
                  <a:pt x="0" y="438"/>
                </a:lnTo>
                <a:lnTo>
                  <a:pt x="1" y="417"/>
                </a:lnTo>
                <a:lnTo>
                  <a:pt x="3" y="394"/>
                </a:lnTo>
                <a:lnTo>
                  <a:pt x="5" y="373"/>
                </a:lnTo>
                <a:lnTo>
                  <a:pt x="9" y="351"/>
                </a:lnTo>
                <a:lnTo>
                  <a:pt x="14" y="329"/>
                </a:lnTo>
                <a:lnTo>
                  <a:pt x="21" y="309"/>
                </a:lnTo>
                <a:lnTo>
                  <a:pt x="27" y="288"/>
                </a:lnTo>
                <a:lnTo>
                  <a:pt x="35" y="269"/>
                </a:lnTo>
                <a:lnTo>
                  <a:pt x="44" y="249"/>
                </a:lnTo>
                <a:lnTo>
                  <a:pt x="53" y="231"/>
                </a:lnTo>
                <a:lnTo>
                  <a:pt x="64" y="212"/>
                </a:lnTo>
                <a:lnTo>
                  <a:pt x="75" y="195"/>
                </a:lnTo>
                <a:lnTo>
                  <a:pt x="87" y="177"/>
                </a:lnTo>
                <a:lnTo>
                  <a:pt x="101" y="161"/>
                </a:lnTo>
                <a:lnTo>
                  <a:pt x="114" y="144"/>
                </a:lnTo>
                <a:lnTo>
                  <a:pt x="130" y="129"/>
                </a:lnTo>
                <a:lnTo>
                  <a:pt x="144" y="115"/>
                </a:lnTo>
                <a:lnTo>
                  <a:pt x="160" y="101"/>
                </a:lnTo>
                <a:lnTo>
                  <a:pt x="177" y="88"/>
                </a:lnTo>
                <a:lnTo>
                  <a:pt x="194" y="75"/>
                </a:lnTo>
                <a:lnTo>
                  <a:pt x="212" y="64"/>
                </a:lnTo>
                <a:lnTo>
                  <a:pt x="230" y="54"/>
                </a:lnTo>
                <a:lnTo>
                  <a:pt x="249" y="44"/>
                </a:lnTo>
                <a:lnTo>
                  <a:pt x="268" y="35"/>
                </a:lnTo>
                <a:lnTo>
                  <a:pt x="288" y="27"/>
                </a:lnTo>
                <a:lnTo>
                  <a:pt x="309" y="21"/>
                </a:lnTo>
                <a:lnTo>
                  <a:pt x="329" y="15"/>
                </a:lnTo>
                <a:lnTo>
                  <a:pt x="351" y="10"/>
                </a:lnTo>
                <a:lnTo>
                  <a:pt x="372" y="6"/>
                </a:lnTo>
                <a:lnTo>
                  <a:pt x="394" y="2"/>
                </a:lnTo>
                <a:lnTo>
                  <a:pt x="417" y="1"/>
                </a:lnTo>
                <a:lnTo>
                  <a:pt x="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Freeform 209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95362" y="1689184"/>
            <a:ext cx="1810941" cy="1534716"/>
          </a:xfrm>
          <a:custGeom>
            <a:avLst/>
            <a:gdLst>
              <a:gd name="T0" fmla="*/ 0 w 6085"/>
              <a:gd name="T1" fmla="*/ 0 h 5156"/>
              <a:gd name="T2" fmla="*/ 0 w 6085"/>
              <a:gd name="T3" fmla="*/ 0 h 5156"/>
              <a:gd name="T4" fmla="*/ 0 w 6085"/>
              <a:gd name="T5" fmla="*/ 0 h 5156"/>
              <a:gd name="T6" fmla="*/ 0 w 6085"/>
              <a:gd name="T7" fmla="*/ 0 h 5156"/>
              <a:gd name="T8" fmla="*/ 0 w 6085"/>
              <a:gd name="T9" fmla="*/ 0 h 5156"/>
              <a:gd name="T10" fmla="*/ 0 w 6085"/>
              <a:gd name="T11" fmla="*/ 0 h 5156"/>
              <a:gd name="T12" fmla="*/ 0 w 6085"/>
              <a:gd name="T13" fmla="*/ 0 h 5156"/>
              <a:gd name="T14" fmla="*/ 0 w 6085"/>
              <a:gd name="T15" fmla="*/ 0 h 5156"/>
              <a:gd name="T16" fmla="*/ 0 w 6085"/>
              <a:gd name="T17" fmla="*/ 0 h 5156"/>
              <a:gd name="T18" fmla="*/ 0 w 6085"/>
              <a:gd name="T19" fmla="*/ 0 h 5156"/>
              <a:gd name="T20" fmla="*/ 0 w 6085"/>
              <a:gd name="T21" fmla="*/ 0 h 5156"/>
              <a:gd name="T22" fmla="*/ 0 w 6085"/>
              <a:gd name="T23" fmla="*/ 0 h 5156"/>
              <a:gd name="T24" fmla="*/ 0 w 6085"/>
              <a:gd name="T25" fmla="*/ 0 h 5156"/>
              <a:gd name="T26" fmla="*/ 0 w 6085"/>
              <a:gd name="T27" fmla="*/ 0 h 5156"/>
              <a:gd name="T28" fmla="*/ 0 w 6085"/>
              <a:gd name="T29" fmla="*/ 0 h 5156"/>
              <a:gd name="T30" fmla="*/ 0 w 6085"/>
              <a:gd name="T31" fmla="*/ 0 h 5156"/>
              <a:gd name="T32" fmla="*/ 0 w 6085"/>
              <a:gd name="T33" fmla="*/ 0 h 5156"/>
              <a:gd name="T34" fmla="*/ 0 w 6085"/>
              <a:gd name="T35" fmla="*/ 0 h 5156"/>
              <a:gd name="T36" fmla="*/ 0 w 6085"/>
              <a:gd name="T37" fmla="*/ 0 h 5156"/>
              <a:gd name="T38" fmla="*/ 0 w 6085"/>
              <a:gd name="T39" fmla="*/ 0 h 5156"/>
              <a:gd name="T40" fmla="*/ 0 w 6085"/>
              <a:gd name="T41" fmla="*/ 0 h 5156"/>
              <a:gd name="T42" fmla="*/ 0 w 6085"/>
              <a:gd name="T43" fmla="*/ 0 h 5156"/>
              <a:gd name="T44" fmla="*/ 0 w 6085"/>
              <a:gd name="T45" fmla="*/ 0 h 5156"/>
              <a:gd name="T46" fmla="*/ 0 w 6085"/>
              <a:gd name="T47" fmla="*/ 0 h 5156"/>
              <a:gd name="T48" fmla="*/ 0 w 6085"/>
              <a:gd name="T49" fmla="*/ 0 h 5156"/>
              <a:gd name="T50" fmla="*/ 0 w 6085"/>
              <a:gd name="T51" fmla="*/ 0 h 5156"/>
              <a:gd name="T52" fmla="*/ 0 w 6085"/>
              <a:gd name="T53" fmla="*/ 0 h 5156"/>
              <a:gd name="T54" fmla="*/ 0 w 6085"/>
              <a:gd name="T55" fmla="*/ 0 h 5156"/>
              <a:gd name="T56" fmla="*/ 0 w 6085"/>
              <a:gd name="T57" fmla="*/ 0 h 5156"/>
              <a:gd name="T58" fmla="*/ 0 w 6085"/>
              <a:gd name="T59" fmla="*/ 0 h 5156"/>
              <a:gd name="T60" fmla="*/ 0 w 6085"/>
              <a:gd name="T61" fmla="*/ 0 h 5156"/>
              <a:gd name="T62" fmla="*/ 0 w 6085"/>
              <a:gd name="T63" fmla="*/ 0 h 5156"/>
              <a:gd name="T64" fmla="*/ 0 w 6085"/>
              <a:gd name="T65" fmla="*/ 0 h 5156"/>
              <a:gd name="T66" fmla="*/ 0 w 6085"/>
              <a:gd name="T67" fmla="*/ 0 h 5156"/>
              <a:gd name="T68" fmla="*/ 0 w 6085"/>
              <a:gd name="T69" fmla="*/ 0 h 5156"/>
              <a:gd name="T70" fmla="*/ 0 w 6085"/>
              <a:gd name="T71" fmla="*/ 0 h 5156"/>
              <a:gd name="T72" fmla="*/ 0 w 6085"/>
              <a:gd name="T73" fmla="*/ 0 h 5156"/>
              <a:gd name="T74" fmla="*/ 0 w 6085"/>
              <a:gd name="T75" fmla="*/ 0 h 5156"/>
              <a:gd name="T76" fmla="*/ 0 w 6085"/>
              <a:gd name="T77" fmla="*/ 0 h 5156"/>
              <a:gd name="T78" fmla="*/ 0 w 6085"/>
              <a:gd name="T79" fmla="*/ 0 h 5156"/>
              <a:gd name="T80" fmla="*/ 0 w 6085"/>
              <a:gd name="T81" fmla="*/ 0 h 5156"/>
              <a:gd name="T82" fmla="*/ 0 w 6085"/>
              <a:gd name="T83" fmla="*/ 0 h 5156"/>
              <a:gd name="T84" fmla="*/ 0 w 6085"/>
              <a:gd name="T85" fmla="*/ 0 h 5156"/>
              <a:gd name="T86" fmla="*/ 0 w 6085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5"/>
              <a:gd name="T133" fmla="*/ 0 h 5156"/>
              <a:gd name="T134" fmla="*/ 6085 w 6085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5" h="5156">
                <a:moveTo>
                  <a:pt x="439" y="0"/>
                </a:moveTo>
                <a:lnTo>
                  <a:pt x="5646" y="0"/>
                </a:lnTo>
                <a:lnTo>
                  <a:pt x="5668" y="1"/>
                </a:lnTo>
                <a:lnTo>
                  <a:pt x="5691" y="2"/>
                </a:lnTo>
                <a:lnTo>
                  <a:pt x="5712" y="6"/>
                </a:lnTo>
                <a:lnTo>
                  <a:pt x="5734" y="10"/>
                </a:lnTo>
                <a:lnTo>
                  <a:pt x="5755" y="15"/>
                </a:lnTo>
                <a:lnTo>
                  <a:pt x="5776" y="21"/>
                </a:lnTo>
                <a:lnTo>
                  <a:pt x="5797" y="27"/>
                </a:lnTo>
                <a:lnTo>
                  <a:pt x="5816" y="35"/>
                </a:lnTo>
                <a:lnTo>
                  <a:pt x="5836" y="44"/>
                </a:lnTo>
                <a:lnTo>
                  <a:pt x="5854" y="54"/>
                </a:lnTo>
                <a:lnTo>
                  <a:pt x="5873" y="64"/>
                </a:lnTo>
                <a:lnTo>
                  <a:pt x="5890" y="75"/>
                </a:lnTo>
                <a:lnTo>
                  <a:pt x="5908" y="88"/>
                </a:lnTo>
                <a:lnTo>
                  <a:pt x="5924" y="101"/>
                </a:lnTo>
                <a:lnTo>
                  <a:pt x="5941" y="115"/>
                </a:lnTo>
                <a:lnTo>
                  <a:pt x="5956" y="129"/>
                </a:lnTo>
                <a:lnTo>
                  <a:pt x="5970" y="144"/>
                </a:lnTo>
                <a:lnTo>
                  <a:pt x="5984" y="161"/>
                </a:lnTo>
                <a:lnTo>
                  <a:pt x="5997" y="177"/>
                </a:lnTo>
                <a:lnTo>
                  <a:pt x="6010" y="195"/>
                </a:lnTo>
                <a:lnTo>
                  <a:pt x="6021" y="212"/>
                </a:lnTo>
                <a:lnTo>
                  <a:pt x="6031" y="231"/>
                </a:lnTo>
                <a:lnTo>
                  <a:pt x="6041" y="249"/>
                </a:lnTo>
                <a:lnTo>
                  <a:pt x="6050" y="269"/>
                </a:lnTo>
                <a:lnTo>
                  <a:pt x="6058" y="288"/>
                </a:lnTo>
                <a:lnTo>
                  <a:pt x="6064" y="309"/>
                </a:lnTo>
                <a:lnTo>
                  <a:pt x="6070" y="329"/>
                </a:lnTo>
                <a:lnTo>
                  <a:pt x="6075" y="351"/>
                </a:lnTo>
                <a:lnTo>
                  <a:pt x="6079" y="373"/>
                </a:lnTo>
                <a:lnTo>
                  <a:pt x="6083" y="394"/>
                </a:lnTo>
                <a:lnTo>
                  <a:pt x="6084" y="417"/>
                </a:lnTo>
                <a:lnTo>
                  <a:pt x="6085" y="438"/>
                </a:lnTo>
                <a:lnTo>
                  <a:pt x="6085" y="4718"/>
                </a:lnTo>
                <a:lnTo>
                  <a:pt x="6084" y="4741"/>
                </a:lnTo>
                <a:lnTo>
                  <a:pt x="6083" y="4762"/>
                </a:lnTo>
                <a:lnTo>
                  <a:pt x="6079" y="4785"/>
                </a:lnTo>
                <a:lnTo>
                  <a:pt x="6075" y="4807"/>
                </a:lnTo>
                <a:lnTo>
                  <a:pt x="6070" y="4827"/>
                </a:lnTo>
                <a:lnTo>
                  <a:pt x="6064" y="4848"/>
                </a:lnTo>
                <a:lnTo>
                  <a:pt x="6058" y="4868"/>
                </a:lnTo>
                <a:lnTo>
                  <a:pt x="6050" y="4888"/>
                </a:lnTo>
                <a:lnTo>
                  <a:pt x="6041" y="4907"/>
                </a:lnTo>
                <a:lnTo>
                  <a:pt x="6031" y="4927"/>
                </a:lnTo>
                <a:lnTo>
                  <a:pt x="6021" y="4945"/>
                </a:lnTo>
                <a:lnTo>
                  <a:pt x="6010" y="4963"/>
                </a:lnTo>
                <a:lnTo>
                  <a:pt x="5997" y="4980"/>
                </a:lnTo>
                <a:lnTo>
                  <a:pt x="5984" y="4997"/>
                </a:lnTo>
                <a:lnTo>
                  <a:pt x="5970" y="5012"/>
                </a:lnTo>
                <a:lnTo>
                  <a:pt x="5956" y="5028"/>
                </a:lnTo>
                <a:lnTo>
                  <a:pt x="5941" y="5042"/>
                </a:lnTo>
                <a:lnTo>
                  <a:pt x="5924" y="5056"/>
                </a:lnTo>
                <a:lnTo>
                  <a:pt x="5908" y="5069"/>
                </a:lnTo>
                <a:lnTo>
                  <a:pt x="5890" y="5081"/>
                </a:lnTo>
                <a:lnTo>
                  <a:pt x="5873" y="5092"/>
                </a:lnTo>
                <a:lnTo>
                  <a:pt x="5854" y="5103"/>
                </a:lnTo>
                <a:lnTo>
                  <a:pt x="5836" y="5113"/>
                </a:lnTo>
                <a:lnTo>
                  <a:pt x="5816" y="5121"/>
                </a:lnTo>
                <a:lnTo>
                  <a:pt x="5797" y="5129"/>
                </a:lnTo>
                <a:lnTo>
                  <a:pt x="5776" y="5137"/>
                </a:lnTo>
                <a:lnTo>
                  <a:pt x="5755" y="5143"/>
                </a:lnTo>
                <a:lnTo>
                  <a:pt x="5734" y="5147"/>
                </a:lnTo>
                <a:lnTo>
                  <a:pt x="5712" y="5151"/>
                </a:lnTo>
                <a:lnTo>
                  <a:pt x="5691" y="5154"/>
                </a:lnTo>
                <a:lnTo>
                  <a:pt x="5668" y="5156"/>
                </a:lnTo>
                <a:lnTo>
                  <a:pt x="5646" y="5156"/>
                </a:lnTo>
                <a:lnTo>
                  <a:pt x="439" y="5156"/>
                </a:lnTo>
                <a:lnTo>
                  <a:pt x="417" y="5156"/>
                </a:lnTo>
                <a:lnTo>
                  <a:pt x="394" y="5154"/>
                </a:lnTo>
                <a:lnTo>
                  <a:pt x="372" y="5151"/>
                </a:lnTo>
                <a:lnTo>
                  <a:pt x="351" y="5147"/>
                </a:lnTo>
                <a:lnTo>
                  <a:pt x="329" y="5143"/>
                </a:lnTo>
                <a:lnTo>
                  <a:pt x="309" y="5137"/>
                </a:lnTo>
                <a:lnTo>
                  <a:pt x="288" y="5129"/>
                </a:lnTo>
                <a:lnTo>
                  <a:pt x="268" y="5121"/>
                </a:lnTo>
                <a:lnTo>
                  <a:pt x="249" y="5113"/>
                </a:lnTo>
                <a:lnTo>
                  <a:pt x="230" y="5103"/>
                </a:lnTo>
                <a:lnTo>
                  <a:pt x="212" y="5092"/>
                </a:lnTo>
                <a:lnTo>
                  <a:pt x="194" y="5081"/>
                </a:lnTo>
                <a:lnTo>
                  <a:pt x="177" y="5069"/>
                </a:lnTo>
                <a:lnTo>
                  <a:pt x="160" y="5056"/>
                </a:lnTo>
                <a:lnTo>
                  <a:pt x="144" y="5042"/>
                </a:lnTo>
                <a:lnTo>
                  <a:pt x="130" y="5028"/>
                </a:lnTo>
                <a:lnTo>
                  <a:pt x="114" y="5012"/>
                </a:lnTo>
                <a:lnTo>
                  <a:pt x="101" y="4997"/>
                </a:lnTo>
                <a:lnTo>
                  <a:pt x="87" y="4980"/>
                </a:lnTo>
                <a:lnTo>
                  <a:pt x="75" y="4963"/>
                </a:lnTo>
                <a:lnTo>
                  <a:pt x="64" y="4945"/>
                </a:lnTo>
                <a:lnTo>
                  <a:pt x="53" y="4927"/>
                </a:lnTo>
                <a:lnTo>
                  <a:pt x="44" y="4907"/>
                </a:lnTo>
                <a:lnTo>
                  <a:pt x="35" y="4888"/>
                </a:lnTo>
                <a:lnTo>
                  <a:pt x="27" y="4868"/>
                </a:lnTo>
                <a:lnTo>
                  <a:pt x="21" y="4848"/>
                </a:lnTo>
                <a:lnTo>
                  <a:pt x="14" y="4827"/>
                </a:lnTo>
                <a:lnTo>
                  <a:pt x="9" y="4807"/>
                </a:lnTo>
                <a:lnTo>
                  <a:pt x="5" y="4785"/>
                </a:lnTo>
                <a:lnTo>
                  <a:pt x="3" y="4762"/>
                </a:lnTo>
                <a:lnTo>
                  <a:pt x="1" y="4741"/>
                </a:lnTo>
                <a:lnTo>
                  <a:pt x="0" y="4718"/>
                </a:lnTo>
                <a:lnTo>
                  <a:pt x="0" y="438"/>
                </a:lnTo>
                <a:lnTo>
                  <a:pt x="1" y="417"/>
                </a:lnTo>
                <a:lnTo>
                  <a:pt x="3" y="394"/>
                </a:lnTo>
                <a:lnTo>
                  <a:pt x="5" y="373"/>
                </a:lnTo>
                <a:lnTo>
                  <a:pt x="9" y="351"/>
                </a:lnTo>
                <a:lnTo>
                  <a:pt x="14" y="329"/>
                </a:lnTo>
                <a:lnTo>
                  <a:pt x="21" y="309"/>
                </a:lnTo>
                <a:lnTo>
                  <a:pt x="27" y="288"/>
                </a:lnTo>
                <a:lnTo>
                  <a:pt x="35" y="269"/>
                </a:lnTo>
                <a:lnTo>
                  <a:pt x="44" y="249"/>
                </a:lnTo>
                <a:lnTo>
                  <a:pt x="53" y="231"/>
                </a:lnTo>
                <a:lnTo>
                  <a:pt x="64" y="212"/>
                </a:lnTo>
                <a:lnTo>
                  <a:pt x="75" y="195"/>
                </a:lnTo>
                <a:lnTo>
                  <a:pt x="87" y="177"/>
                </a:lnTo>
                <a:lnTo>
                  <a:pt x="101" y="161"/>
                </a:lnTo>
                <a:lnTo>
                  <a:pt x="114" y="144"/>
                </a:lnTo>
                <a:lnTo>
                  <a:pt x="130" y="129"/>
                </a:lnTo>
                <a:lnTo>
                  <a:pt x="144" y="115"/>
                </a:lnTo>
                <a:lnTo>
                  <a:pt x="160" y="101"/>
                </a:lnTo>
                <a:lnTo>
                  <a:pt x="177" y="88"/>
                </a:lnTo>
                <a:lnTo>
                  <a:pt x="194" y="75"/>
                </a:lnTo>
                <a:lnTo>
                  <a:pt x="212" y="64"/>
                </a:lnTo>
                <a:lnTo>
                  <a:pt x="230" y="54"/>
                </a:lnTo>
                <a:lnTo>
                  <a:pt x="249" y="44"/>
                </a:lnTo>
                <a:lnTo>
                  <a:pt x="268" y="35"/>
                </a:lnTo>
                <a:lnTo>
                  <a:pt x="288" y="27"/>
                </a:lnTo>
                <a:lnTo>
                  <a:pt x="309" y="21"/>
                </a:lnTo>
                <a:lnTo>
                  <a:pt x="329" y="15"/>
                </a:lnTo>
                <a:lnTo>
                  <a:pt x="351" y="10"/>
                </a:lnTo>
                <a:lnTo>
                  <a:pt x="372" y="6"/>
                </a:lnTo>
                <a:lnTo>
                  <a:pt x="394" y="2"/>
                </a:lnTo>
                <a:lnTo>
                  <a:pt x="417" y="1"/>
                </a:lnTo>
                <a:lnTo>
                  <a:pt x="439" y="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Freeform 2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5798944" y="1739191"/>
            <a:ext cx="185738" cy="176213"/>
          </a:xfrm>
          <a:custGeom>
            <a:avLst/>
            <a:gdLst>
              <a:gd name="T0" fmla="*/ 0 w 625"/>
              <a:gd name="T1" fmla="*/ 0 h 591"/>
              <a:gd name="T2" fmla="*/ 0 w 625"/>
              <a:gd name="T3" fmla="*/ 0 h 591"/>
              <a:gd name="T4" fmla="*/ 0 w 625"/>
              <a:gd name="T5" fmla="*/ 0 h 591"/>
              <a:gd name="T6" fmla="*/ 0 w 625"/>
              <a:gd name="T7" fmla="*/ 0 h 591"/>
              <a:gd name="T8" fmla="*/ 0 w 625"/>
              <a:gd name="T9" fmla="*/ 0 h 591"/>
              <a:gd name="T10" fmla="*/ 0 w 625"/>
              <a:gd name="T11" fmla="*/ 0 h 591"/>
              <a:gd name="T12" fmla="*/ 0 w 625"/>
              <a:gd name="T13" fmla="*/ 0 h 591"/>
              <a:gd name="T14" fmla="*/ 0 w 625"/>
              <a:gd name="T15" fmla="*/ 0 h 591"/>
              <a:gd name="T16" fmla="*/ 0 w 625"/>
              <a:gd name="T17" fmla="*/ 0 h 591"/>
              <a:gd name="T18" fmla="*/ 0 w 625"/>
              <a:gd name="T19" fmla="*/ 0 h 591"/>
              <a:gd name="T20" fmla="*/ 0 w 625"/>
              <a:gd name="T21" fmla="*/ 0 h 591"/>
              <a:gd name="T22" fmla="*/ 0 w 625"/>
              <a:gd name="T23" fmla="*/ 0 h 591"/>
              <a:gd name="T24" fmla="*/ 0 w 625"/>
              <a:gd name="T25" fmla="*/ 0 h 591"/>
              <a:gd name="T26" fmla="*/ 0 w 625"/>
              <a:gd name="T27" fmla="*/ 0 h 591"/>
              <a:gd name="T28" fmla="*/ 0 w 625"/>
              <a:gd name="T29" fmla="*/ 0 h 591"/>
              <a:gd name="T30" fmla="*/ 0 w 625"/>
              <a:gd name="T31" fmla="*/ 0 h 591"/>
              <a:gd name="T32" fmla="*/ 0 w 625"/>
              <a:gd name="T33" fmla="*/ 0 h 591"/>
              <a:gd name="T34" fmla="*/ 0 w 625"/>
              <a:gd name="T35" fmla="*/ 0 h 591"/>
              <a:gd name="T36" fmla="*/ 0 w 625"/>
              <a:gd name="T37" fmla="*/ 0 h 591"/>
              <a:gd name="T38" fmla="*/ 0 w 625"/>
              <a:gd name="T39" fmla="*/ 0 h 591"/>
              <a:gd name="T40" fmla="*/ 0 w 625"/>
              <a:gd name="T41" fmla="*/ 0 h 591"/>
              <a:gd name="T42" fmla="*/ 0 w 625"/>
              <a:gd name="T43" fmla="*/ 0 h 591"/>
              <a:gd name="T44" fmla="*/ 0 w 625"/>
              <a:gd name="T45" fmla="*/ 0 h 591"/>
              <a:gd name="T46" fmla="*/ 0 w 625"/>
              <a:gd name="T47" fmla="*/ 0 h 591"/>
              <a:gd name="T48" fmla="*/ 0 w 625"/>
              <a:gd name="T49" fmla="*/ 0 h 591"/>
              <a:gd name="T50" fmla="*/ 0 w 625"/>
              <a:gd name="T51" fmla="*/ 0 h 591"/>
              <a:gd name="T52" fmla="*/ 0 w 625"/>
              <a:gd name="T53" fmla="*/ 0 h 591"/>
              <a:gd name="T54" fmla="*/ 0 w 625"/>
              <a:gd name="T55" fmla="*/ 0 h 591"/>
              <a:gd name="T56" fmla="*/ 0 w 625"/>
              <a:gd name="T57" fmla="*/ 0 h 591"/>
              <a:gd name="T58" fmla="*/ 0 w 625"/>
              <a:gd name="T59" fmla="*/ 0 h 591"/>
              <a:gd name="T60" fmla="*/ 0 w 625"/>
              <a:gd name="T61" fmla="*/ 0 h 591"/>
              <a:gd name="T62" fmla="*/ 0 w 625"/>
              <a:gd name="T63" fmla="*/ 0 h 591"/>
              <a:gd name="T64" fmla="*/ 0 w 625"/>
              <a:gd name="T65" fmla="*/ 0 h 591"/>
              <a:gd name="T66" fmla="*/ 0 w 625"/>
              <a:gd name="T67" fmla="*/ 0 h 591"/>
              <a:gd name="T68" fmla="*/ 0 w 625"/>
              <a:gd name="T69" fmla="*/ 0 h 591"/>
              <a:gd name="T70" fmla="*/ 0 w 625"/>
              <a:gd name="T71" fmla="*/ 0 h 591"/>
              <a:gd name="T72" fmla="*/ 0 w 625"/>
              <a:gd name="T73" fmla="*/ 0 h 591"/>
              <a:gd name="T74" fmla="*/ 0 w 625"/>
              <a:gd name="T75" fmla="*/ 0 h 591"/>
              <a:gd name="T76" fmla="*/ 0 w 625"/>
              <a:gd name="T77" fmla="*/ 0 h 591"/>
              <a:gd name="T78" fmla="*/ 0 w 625"/>
              <a:gd name="T79" fmla="*/ 0 h 591"/>
              <a:gd name="T80" fmla="*/ 0 w 625"/>
              <a:gd name="T81" fmla="*/ 0 h 591"/>
              <a:gd name="T82" fmla="*/ 0 w 625"/>
              <a:gd name="T83" fmla="*/ 0 h 591"/>
              <a:gd name="T84" fmla="*/ 0 w 625"/>
              <a:gd name="T85" fmla="*/ 0 h 591"/>
              <a:gd name="T86" fmla="*/ 0 w 625"/>
              <a:gd name="T87" fmla="*/ 0 h 591"/>
              <a:gd name="T88" fmla="*/ 0 w 625"/>
              <a:gd name="T89" fmla="*/ 0 h 591"/>
              <a:gd name="T90" fmla="*/ 0 w 625"/>
              <a:gd name="T91" fmla="*/ 0 h 5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625"/>
              <a:gd name="T139" fmla="*/ 0 h 591"/>
              <a:gd name="T140" fmla="*/ 625 w 625"/>
              <a:gd name="T141" fmla="*/ 591 h 59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625" h="591">
                <a:moveTo>
                  <a:pt x="599" y="179"/>
                </a:moveTo>
                <a:lnTo>
                  <a:pt x="594" y="188"/>
                </a:lnTo>
                <a:lnTo>
                  <a:pt x="588" y="199"/>
                </a:lnTo>
                <a:lnTo>
                  <a:pt x="583" y="208"/>
                </a:lnTo>
                <a:lnTo>
                  <a:pt x="577" y="217"/>
                </a:lnTo>
                <a:lnTo>
                  <a:pt x="569" y="226"/>
                </a:lnTo>
                <a:lnTo>
                  <a:pt x="563" y="235"/>
                </a:lnTo>
                <a:lnTo>
                  <a:pt x="556" y="244"/>
                </a:lnTo>
                <a:lnTo>
                  <a:pt x="548" y="252"/>
                </a:lnTo>
                <a:lnTo>
                  <a:pt x="541" y="260"/>
                </a:lnTo>
                <a:lnTo>
                  <a:pt x="532" y="268"/>
                </a:lnTo>
                <a:lnTo>
                  <a:pt x="524" y="276"/>
                </a:lnTo>
                <a:lnTo>
                  <a:pt x="516" y="283"/>
                </a:lnTo>
                <a:lnTo>
                  <a:pt x="507" y="290"/>
                </a:lnTo>
                <a:lnTo>
                  <a:pt x="498" y="297"/>
                </a:lnTo>
                <a:lnTo>
                  <a:pt x="489" y="303"/>
                </a:lnTo>
                <a:lnTo>
                  <a:pt x="480" y="310"/>
                </a:lnTo>
                <a:lnTo>
                  <a:pt x="469" y="318"/>
                </a:lnTo>
                <a:lnTo>
                  <a:pt x="456" y="324"/>
                </a:lnTo>
                <a:lnTo>
                  <a:pt x="445" y="331"/>
                </a:lnTo>
                <a:lnTo>
                  <a:pt x="433" y="336"/>
                </a:lnTo>
                <a:lnTo>
                  <a:pt x="420" y="343"/>
                </a:lnTo>
                <a:lnTo>
                  <a:pt x="409" y="348"/>
                </a:lnTo>
                <a:lnTo>
                  <a:pt x="397" y="352"/>
                </a:lnTo>
                <a:lnTo>
                  <a:pt x="384" y="356"/>
                </a:lnTo>
                <a:lnTo>
                  <a:pt x="371" y="359"/>
                </a:lnTo>
                <a:lnTo>
                  <a:pt x="359" y="362"/>
                </a:lnTo>
                <a:lnTo>
                  <a:pt x="345" y="365"/>
                </a:lnTo>
                <a:lnTo>
                  <a:pt x="331" y="367"/>
                </a:lnTo>
                <a:lnTo>
                  <a:pt x="316" y="369"/>
                </a:lnTo>
                <a:lnTo>
                  <a:pt x="302" y="370"/>
                </a:lnTo>
                <a:lnTo>
                  <a:pt x="287" y="371"/>
                </a:lnTo>
                <a:lnTo>
                  <a:pt x="271" y="371"/>
                </a:lnTo>
                <a:lnTo>
                  <a:pt x="192" y="371"/>
                </a:lnTo>
                <a:lnTo>
                  <a:pt x="79" y="591"/>
                </a:lnTo>
                <a:lnTo>
                  <a:pt x="0" y="591"/>
                </a:lnTo>
                <a:lnTo>
                  <a:pt x="304" y="0"/>
                </a:lnTo>
                <a:lnTo>
                  <a:pt x="465" y="0"/>
                </a:lnTo>
                <a:lnTo>
                  <a:pt x="478" y="0"/>
                </a:lnTo>
                <a:lnTo>
                  <a:pt x="490" y="1"/>
                </a:lnTo>
                <a:lnTo>
                  <a:pt x="502" y="1"/>
                </a:lnTo>
                <a:lnTo>
                  <a:pt x="513" y="2"/>
                </a:lnTo>
                <a:lnTo>
                  <a:pt x="523" y="4"/>
                </a:lnTo>
                <a:lnTo>
                  <a:pt x="532" y="5"/>
                </a:lnTo>
                <a:lnTo>
                  <a:pt x="542" y="7"/>
                </a:lnTo>
                <a:lnTo>
                  <a:pt x="550" y="9"/>
                </a:lnTo>
                <a:lnTo>
                  <a:pt x="558" y="11"/>
                </a:lnTo>
                <a:lnTo>
                  <a:pt x="565" y="14"/>
                </a:lnTo>
                <a:lnTo>
                  <a:pt x="573" y="18"/>
                </a:lnTo>
                <a:lnTo>
                  <a:pt x="580" y="21"/>
                </a:lnTo>
                <a:lnTo>
                  <a:pt x="586" y="25"/>
                </a:lnTo>
                <a:lnTo>
                  <a:pt x="591" y="28"/>
                </a:lnTo>
                <a:lnTo>
                  <a:pt x="596" y="33"/>
                </a:lnTo>
                <a:lnTo>
                  <a:pt x="601" y="37"/>
                </a:lnTo>
                <a:lnTo>
                  <a:pt x="606" y="43"/>
                </a:lnTo>
                <a:lnTo>
                  <a:pt x="612" y="49"/>
                </a:lnTo>
                <a:lnTo>
                  <a:pt x="615" y="56"/>
                </a:lnTo>
                <a:lnTo>
                  <a:pt x="619" y="63"/>
                </a:lnTo>
                <a:lnTo>
                  <a:pt x="621" y="70"/>
                </a:lnTo>
                <a:lnTo>
                  <a:pt x="623" y="77"/>
                </a:lnTo>
                <a:lnTo>
                  <a:pt x="624" y="85"/>
                </a:lnTo>
                <a:lnTo>
                  <a:pt x="625" y="94"/>
                </a:lnTo>
                <a:lnTo>
                  <a:pt x="625" y="102"/>
                </a:lnTo>
                <a:lnTo>
                  <a:pt x="624" y="111"/>
                </a:lnTo>
                <a:lnTo>
                  <a:pt x="622" y="121"/>
                </a:lnTo>
                <a:lnTo>
                  <a:pt x="619" y="132"/>
                </a:lnTo>
                <a:lnTo>
                  <a:pt x="616" y="143"/>
                </a:lnTo>
                <a:lnTo>
                  <a:pt x="611" y="154"/>
                </a:lnTo>
                <a:lnTo>
                  <a:pt x="605" y="167"/>
                </a:lnTo>
                <a:lnTo>
                  <a:pt x="599" y="179"/>
                </a:lnTo>
                <a:close/>
                <a:moveTo>
                  <a:pt x="516" y="181"/>
                </a:moveTo>
                <a:lnTo>
                  <a:pt x="520" y="174"/>
                </a:lnTo>
                <a:lnTo>
                  <a:pt x="523" y="166"/>
                </a:lnTo>
                <a:lnTo>
                  <a:pt x="526" y="159"/>
                </a:lnTo>
                <a:lnTo>
                  <a:pt x="528" y="152"/>
                </a:lnTo>
                <a:lnTo>
                  <a:pt x="530" y="146"/>
                </a:lnTo>
                <a:lnTo>
                  <a:pt x="531" y="140"/>
                </a:lnTo>
                <a:lnTo>
                  <a:pt x="532" y="134"/>
                </a:lnTo>
                <a:lnTo>
                  <a:pt x="533" y="128"/>
                </a:lnTo>
                <a:lnTo>
                  <a:pt x="533" y="122"/>
                </a:lnTo>
                <a:lnTo>
                  <a:pt x="532" y="117"/>
                </a:lnTo>
                <a:lnTo>
                  <a:pt x="531" y="112"/>
                </a:lnTo>
                <a:lnTo>
                  <a:pt x="530" y="107"/>
                </a:lnTo>
                <a:lnTo>
                  <a:pt x="528" y="103"/>
                </a:lnTo>
                <a:lnTo>
                  <a:pt x="525" y="99"/>
                </a:lnTo>
                <a:lnTo>
                  <a:pt x="523" y="95"/>
                </a:lnTo>
                <a:lnTo>
                  <a:pt x="519" y="91"/>
                </a:lnTo>
                <a:lnTo>
                  <a:pt x="516" y="87"/>
                </a:lnTo>
                <a:lnTo>
                  <a:pt x="513" y="85"/>
                </a:lnTo>
                <a:lnTo>
                  <a:pt x="509" y="82"/>
                </a:lnTo>
                <a:lnTo>
                  <a:pt x="505" y="80"/>
                </a:lnTo>
                <a:lnTo>
                  <a:pt x="499" y="78"/>
                </a:lnTo>
                <a:lnTo>
                  <a:pt x="495" y="76"/>
                </a:lnTo>
                <a:lnTo>
                  <a:pt x="490" y="74"/>
                </a:lnTo>
                <a:lnTo>
                  <a:pt x="485" y="73"/>
                </a:lnTo>
                <a:lnTo>
                  <a:pt x="479" y="72"/>
                </a:lnTo>
                <a:lnTo>
                  <a:pt x="473" y="71"/>
                </a:lnTo>
                <a:lnTo>
                  <a:pt x="467" y="70"/>
                </a:lnTo>
                <a:lnTo>
                  <a:pt x="459" y="69"/>
                </a:lnTo>
                <a:lnTo>
                  <a:pt x="452" y="69"/>
                </a:lnTo>
                <a:lnTo>
                  <a:pt x="444" y="68"/>
                </a:lnTo>
                <a:lnTo>
                  <a:pt x="435" y="68"/>
                </a:lnTo>
                <a:lnTo>
                  <a:pt x="426" y="68"/>
                </a:lnTo>
                <a:lnTo>
                  <a:pt x="348" y="68"/>
                </a:lnTo>
                <a:lnTo>
                  <a:pt x="227" y="304"/>
                </a:lnTo>
                <a:lnTo>
                  <a:pt x="293" y="304"/>
                </a:lnTo>
                <a:lnTo>
                  <a:pt x="305" y="303"/>
                </a:lnTo>
                <a:lnTo>
                  <a:pt x="316" y="303"/>
                </a:lnTo>
                <a:lnTo>
                  <a:pt x="327" y="302"/>
                </a:lnTo>
                <a:lnTo>
                  <a:pt x="337" y="302"/>
                </a:lnTo>
                <a:lnTo>
                  <a:pt x="347" y="300"/>
                </a:lnTo>
                <a:lnTo>
                  <a:pt x="357" y="299"/>
                </a:lnTo>
                <a:lnTo>
                  <a:pt x="366" y="297"/>
                </a:lnTo>
                <a:lnTo>
                  <a:pt x="375" y="295"/>
                </a:lnTo>
                <a:lnTo>
                  <a:pt x="383" y="293"/>
                </a:lnTo>
                <a:lnTo>
                  <a:pt x="391" y="291"/>
                </a:lnTo>
                <a:lnTo>
                  <a:pt x="400" y="288"/>
                </a:lnTo>
                <a:lnTo>
                  <a:pt x="408" y="285"/>
                </a:lnTo>
                <a:lnTo>
                  <a:pt x="415" y="281"/>
                </a:lnTo>
                <a:lnTo>
                  <a:pt x="422" y="277"/>
                </a:lnTo>
                <a:lnTo>
                  <a:pt x="430" y="273"/>
                </a:lnTo>
                <a:lnTo>
                  <a:pt x="437" y="268"/>
                </a:lnTo>
                <a:lnTo>
                  <a:pt x="444" y="263"/>
                </a:lnTo>
                <a:lnTo>
                  <a:pt x="451" y="258"/>
                </a:lnTo>
                <a:lnTo>
                  <a:pt x="457" y="254"/>
                </a:lnTo>
                <a:lnTo>
                  <a:pt x="463" y="249"/>
                </a:lnTo>
                <a:lnTo>
                  <a:pt x="469" y="244"/>
                </a:lnTo>
                <a:lnTo>
                  <a:pt x="475" y="239"/>
                </a:lnTo>
                <a:lnTo>
                  <a:pt x="480" y="234"/>
                </a:lnTo>
                <a:lnTo>
                  <a:pt x="484" y="228"/>
                </a:lnTo>
                <a:lnTo>
                  <a:pt x="489" y="223"/>
                </a:lnTo>
                <a:lnTo>
                  <a:pt x="493" y="217"/>
                </a:lnTo>
                <a:lnTo>
                  <a:pt x="497" y="212"/>
                </a:lnTo>
                <a:lnTo>
                  <a:pt x="502" y="206"/>
                </a:lnTo>
                <a:lnTo>
                  <a:pt x="506" y="200"/>
                </a:lnTo>
                <a:lnTo>
                  <a:pt x="509" y="193"/>
                </a:lnTo>
                <a:lnTo>
                  <a:pt x="513" y="187"/>
                </a:lnTo>
                <a:lnTo>
                  <a:pt x="516" y="181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Freeform 2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971586" y="1779671"/>
            <a:ext cx="145256" cy="139304"/>
          </a:xfrm>
          <a:custGeom>
            <a:avLst/>
            <a:gdLst>
              <a:gd name="T0" fmla="*/ 0 w 488"/>
              <a:gd name="T1" fmla="*/ 0 h 468"/>
              <a:gd name="T2" fmla="*/ 0 w 488"/>
              <a:gd name="T3" fmla="*/ 0 h 468"/>
              <a:gd name="T4" fmla="*/ 0 w 488"/>
              <a:gd name="T5" fmla="*/ 0 h 468"/>
              <a:gd name="T6" fmla="*/ 0 w 488"/>
              <a:gd name="T7" fmla="*/ 0 h 468"/>
              <a:gd name="T8" fmla="*/ 0 w 488"/>
              <a:gd name="T9" fmla="*/ 0 h 468"/>
              <a:gd name="T10" fmla="*/ 0 w 488"/>
              <a:gd name="T11" fmla="*/ 0 h 468"/>
              <a:gd name="T12" fmla="*/ 0 w 488"/>
              <a:gd name="T13" fmla="*/ 0 h 468"/>
              <a:gd name="T14" fmla="*/ 0 w 488"/>
              <a:gd name="T15" fmla="*/ 0 h 468"/>
              <a:gd name="T16" fmla="*/ 0 w 488"/>
              <a:gd name="T17" fmla="*/ 0 h 468"/>
              <a:gd name="T18" fmla="*/ 0 w 488"/>
              <a:gd name="T19" fmla="*/ 0 h 468"/>
              <a:gd name="T20" fmla="*/ 0 w 488"/>
              <a:gd name="T21" fmla="*/ 0 h 468"/>
              <a:gd name="T22" fmla="*/ 0 w 488"/>
              <a:gd name="T23" fmla="*/ 0 h 468"/>
              <a:gd name="T24" fmla="*/ 0 w 488"/>
              <a:gd name="T25" fmla="*/ 0 h 468"/>
              <a:gd name="T26" fmla="*/ 0 w 488"/>
              <a:gd name="T27" fmla="*/ 0 h 468"/>
              <a:gd name="T28" fmla="*/ 0 w 488"/>
              <a:gd name="T29" fmla="*/ 0 h 468"/>
              <a:gd name="T30" fmla="*/ 0 w 488"/>
              <a:gd name="T31" fmla="*/ 0 h 468"/>
              <a:gd name="T32" fmla="*/ 0 w 488"/>
              <a:gd name="T33" fmla="*/ 0 h 468"/>
              <a:gd name="T34" fmla="*/ 0 w 488"/>
              <a:gd name="T35" fmla="*/ 0 h 468"/>
              <a:gd name="T36" fmla="*/ 0 w 488"/>
              <a:gd name="T37" fmla="*/ 0 h 468"/>
              <a:gd name="T38" fmla="*/ 0 w 488"/>
              <a:gd name="T39" fmla="*/ 0 h 468"/>
              <a:gd name="T40" fmla="*/ 0 w 488"/>
              <a:gd name="T41" fmla="*/ 0 h 468"/>
              <a:gd name="T42" fmla="*/ 0 w 488"/>
              <a:gd name="T43" fmla="*/ 0 h 468"/>
              <a:gd name="T44" fmla="*/ 0 w 488"/>
              <a:gd name="T45" fmla="*/ 0 h 468"/>
              <a:gd name="T46" fmla="*/ 0 w 488"/>
              <a:gd name="T47" fmla="*/ 0 h 468"/>
              <a:gd name="T48" fmla="*/ 0 w 488"/>
              <a:gd name="T49" fmla="*/ 0 h 468"/>
              <a:gd name="T50" fmla="*/ 0 w 488"/>
              <a:gd name="T51" fmla="*/ 0 h 468"/>
              <a:gd name="T52" fmla="*/ 0 w 488"/>
              <a:gd name="T53" fmla="*/ 0 h 468"/>
              <a:gd name="T54" fmla="*/ 0 w 488"/>
              <a:gd name="T55" fmla="*/ 0 h 468"/>
              <a:gd name="T56" fmla="*/ 0 w 488"/>
              <a:gd name="T57" fmla="*/ 0 h 468"/>
              <a:gd name="T58" fmla="*/ 0 w 488"/>
              <a:gd name="T59" fmla="*/ 0 h 468"/>
              <a:gd name="T60" fmla="*/ 0 w 488"/>
              <a:gd name="T61" fmla="*/ 0 h 468"/>
              <a:gd name="T62" fmla="*/ 0 w 488"/>
              <a:gd name="T63" fmla="*/ 0 h 468"/>
              <a:gd name="T64" fmla="*/ 0 w 488"/>
              <a:gd name="T65" fmla="*/ 0 h 468"/>
              <a:gd name="T66" fmla="*/ 0 w 488"/>
              <a:gd name="T67" fmla="*/ 0 h 468"/>
              <a:gd name="T68" fmla="*/ 0 w 488"/>
              <a:gd name="T69" fmla="*/ 0 h 468"/>
              <a:gd name="T70" fmla="*/ 0 w 488"/>
              <a:gd name="T71" fmla="*/ 0 h 468"/>
              <a:gd name="T72" fmla="*/ 0 w 488"/>
              <a:gd name="T73" fmla="*/ 0 h 468"/>
              <a:gd name="T74" fmla="*/ 0 w 488"/>
              <a:gd name="T75" fmla="*/ 0 h 468"/>
              <a:gd name="T76" fmla="*/ 0 w 488"/>
              <a:gd name="T77" fmla="*/ 0 h 468"/>
              <a:gd name="T78" fmla="*/ 0 w 488"/>
              <a:gd name="T79" fmla="*/ 0 h 468"/>
              <a:gd name="T80" fmla="*/ 0 w 488"/>
              <a:gd name="T81" fmla="*/ 0 h 468"/>
              <a:gd name="T82" fmla="*/ 0 w 488"/>
              <a:gd name="T83" fmla="*/ 0 h 468"/>
              <a:gd name="T84" fmla="*/ 0 w 488"/>
              <a:gd name="T85" fmla="*/ 0 h 468"/>
              <a:gd name="T86" fmla="*/ 0 w 488"/>
              <a:gd name="T87" fmla="*/ 0 h 468"/>
              <a:gd name="T88" fmla="*/ 0 w 488"/>
              <a:gd name="T89" fmla="*/ 0 h 468"/>
              <a:gd name="T90" fmla="*/ 0 w 488"/>
              <a:gd name="T91" fmla="*/ 0 h 468"/>
              <a:gd name="T92" fmla="*/ 0 w 488"/>
              <a:gd name="T93" fmla="*/ 0 h 468"/>
              <a:gd name="T94" fmla="*/ 0 w 488"/>
              <a:gd name="T95" fmla="*/ 0 h 468"/>
              <a:gd name="T96" fmla="*/ 0 w 488"/>
              <a:gd name="T97" fmla="*/ 0 h 468"/>
              <a:gd name="T98" fmla="*/ 0 w 488"/>
              <a:gd name="T99" fmla="*/ 0 h 468"/>
              <a:gd name="T100" fmla="*/ 0 w 488"/>
              <a:gd name="T101" fmla="*/ 0 h 468"/>
              <a:gd name="T102" fmla="*/ 0 w 488"/>
              <a:gd name="T103" fmla="*/ 0 h 4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88"/>
              <a:gd name="T157" fmla="*/ 0 h 468"/>
              <a:gd name="T158" fmla="*/ 488 w 488"/>
              <a:gd name="T159" fmla="*/ 468 h 4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88" h="468">
                <a:moveTo>
                  <a:pt x="449" y="234"/>
                </a:moveTo>
                <a:lnTo>
                  <a:pt x="435" y="260"/>
                </a:lnTo>
                <a:lnTo>
                  <a:pt x="419" y="286"/>
                </a:lnTo>
                <a:lnTo>
                  <a:pt x="403" y="309"/>
                </a:lnTo>
                <a:lnTo>
                  <a:pt x="385" y="331"/>
                </a:lnTo>
                <a:lnTo>
                  <a:pt x="367" y="351"/>
                </a:lnTo>
                <a:lnTo>
                  <a:pt x="347" y="371"/>
                </a:lnTo>
                <a:lnTo>
                  <a:pt x="327" y="389"/>
                </a:lnTo>
                <a:lnTo>
                  <a:pt x="305" y="405"/>
                </a:lnTo>
                <a:lnTo>
                  <a:pt x="284" y="420"/>
                </a:lnTo>
                <a:lnTo>
                  <a:pt x="261" y="433"/>
                </a:lnTo>
                <a:lnTo>
                  <a:pt x="238" y="443"/>
                </a:lnTo>
                <a:lnTo>
                  <a:pt x="216" y="452"/>
                </a:lnTo>
                <a:lnTo>
                  <a:pt x="193" y="459"/>
                </a:lnTo>
                <a:lnTo>
                  <a:pt x="170" y="464"/>
                </a:lnTo>
                <a:lnTo>
                  <a:pt x="147" y="467"/>
                </a:lnTo>
                <a:lnTo>
                  <a:pt x="124" y="468"/>
                </a:lnTo>
                <a:lnTo>
                  <a:pt x="113" y="468"/>
                </a:lnTo>
                <a:lnTo>
                  <a:pt x="102" y="467"/>
                </a:lnTo>
                <a:lnTo>
                  <a:pt x="91" y="466"/>
                </a:lnTo>
                <a:lnTo>
                  <a:pt x="81" y="464"/>
                </a:lnTo>
                <a:lnTo>
                  <a:pt x="72" y="462"/>
                </a:lnTo>
                <a:lnTo>
                  <a:pt x="63" y="459"/>
                </a:lnTo>
                <a:lnTo>
                  <a:pt x="55" y="456"/>
                </a:lnTo>
                <a:lnTo>
                  <a:pt x="47" y="452"/>
                </a:lnTo>
                <a:lnTo>
                  <a:pt x="41" y="448"/>
                </a:lnTo>
                <a:lnTo>
                  <a:pt x="34" y="443"/>
                </a:lnTo>
                <a:lnTo>
                  <a:pt x="29" y="438"/>
                </a:lnTo>
                <a:lnTo>
                  <a:pt x="22" y="433"/>
                </a:lnTo>
                <a:lnTo>
                  <a:pt x="18" y="427"/>
                </a:lnTo>
                <a:lnTo>
                  <a:pt x="13" y="420"/>
                </a:lnTo>
                <a:lnTo>
                  <a:pt x="10" y="413"/>
                </a:lnTo>
                <a:lnTo>
                  <a:pt x="7" y="405"/>
                </a:lnTo>
                <a:lnTo>
                  <a:pt x="4" y="397"/>
                </a:lnTo>
                <a:lnTo>
                  <a:pt x="2" y="389"/>
                </a:lnTo>
                <a:lnTo>
                  <a:pt x="1" y="380"/>
                </a:lnTo>
                <a:lnTo>
                  <a:pt x="0" y="371"/>
                </a:lnTo>
                <a:lnTo>
                  <a:pt x="0" y="362"/>
                </a:lnTo>
                <a:lnTo>
                  <a:pt x="1" y="351"/>
                </a:lnTo>
                <a:lnTo>
                  <a:pt x="2" y="341"/>
                </a:lnTo>
                <a:lnTo>
                  <a:pt x="3" y="331"/>
                </a:lnTo>
                <a:lnTo>
                  <a:pt x="9" y="309"/>
                </a:lnTo>
                <a:lnTo>
                  <a:pt x="16" y="286"/>
                </a:lnTo>
                <a:lnTo>
                  <a:pt x="26" y="260"/>
                </a:lnTo>
                <a:lnTo>
                  <a:pt x="39" y="234"/>
                </a:lnTo>
                <a:lnTo>
                  <a:pt x="53" y="208"/>
                </a:lnTo>
                <a:lnTo>
                  <a:pt x="70" y="183"/>
                </a:lnTo>
                <a:lnTo>
                  <a:pt x="85" y="159"/>
                </a:lnTo>
                <a:lnTo>
                  <a:pt x="103" y="137"/>
                </a:lnTo>
                <a:lnTo>
                  <a:pt x="121" y="116"/>
                </a:lnTo>
                <a:lnTo>
                  <a:pt x="141" y="96"/>
                </a:lnTo>
                <a:lnTo>
                  <a:pt x="161" y="79"/>
                </a:lnTo>
                <a:lnTo>
                  <a:pt x="183" y="63"/>
                </a:lnTo>
                <a:lnTo>
                  <a:pt x="204" y="48"/>
                </a:lnTo>
                <a:lnTo>
                  <a:pt x="227" y="35"/>
                </a:lnTo>
                <a:lnTo>
                  <a:pt x="250" y="24"/>
                </a:lnTo>
                <a:lnTo>
                  <a:pt x="272" y="15"/>
                </a:lnTo>
                <a:lnTo>
                  <a:pt x="295" y="8"/>
                </a:lnTo>
                <a:lnTo>
                  <a:pt x="319" y="4"/>
                </a:lnTo>
                <a:lnTo>
                  <a:pt x="341" y="1"/>
                </a:lnTo>
                <a:lnTo>
                  <a:pt x="365" y="0"/>
                </a:lnTo>
                <a:lnTo>
                  <a:pt x="376" y="0"/>
                </a:lnTo>
                <a:lnTo>
                  <a:pt x="387" y="1"/>
                </a:lnTo>
                <a:lnTo>
                  <a:pt x="398" y="2"/>
                </a:lnTo>
                <a:lnTo>
                  <a:pt x="407" y="4"/>
                </a:lnTo>
                <a:lnTo>
                  <a:pt x="416" y="6"/>
                </a:lnTo>
                <a:lnTo>
                  <a:pt x="424" y="8"/>
                </a:lnTo>
                <a:lnTo>
                  <a:pt x="433" y="12"/>
                </a:lnTo>
                <a:lnTo>
                  <a:pt x="441" y="15"/>
                </a:lnTo>
                <a:lnTo>
                  <a:pt x="447" y="19"/>
                </a:lnTo>
                <a:lnTo>
                  <a:pt x="454" y="24"/>
                </a:lnTo>
                <a:lnTo>
                  <a:pt x="460" y="30"/>
                </a:lnTo>
                <a:lnTo>
                  <a:pt x="466" y="35"/>
                </a:lnTo>
                <a:lnTo>
                  <a:pt x="470" y="41"/>
                </a:lnTo>
                <a:lnTo>
                  <a:pt x="475" y="48"/>
                </a:lnTo>
                <a:lnTo>
                  <a:pt x="478" y="55"/>
                </a:lnTo>
                <a:lnTo>
                  <a:pt x="481" y="63"/>
                </a:lnTo>
                <a:lnTo>
                  <a:pt x="484" y="71"/>
                </a:lnTo>
                <a:lnTo>
                  <a:pt x="486" y="79"/>
                </a:lnTo>
                <a:lnTo>
                  <a:pt x="487" y="88"/>
                </a:lnTo>
                <a:lnTo>
                  <a:pt x="488" y="96"/>
                </a:lnTo>
                <a:lnTo>
                  <a:pt x="488" y="107"/>
                </a:lnTo>
                <a:lnTo>
                  <a:pt x="487" y="116"/>
                </a:lnTo>
                <a:lnTo>
                  <a:pt x="486" y="126"/>
                </a:lnTo>
                <a:lnTo>
                  <a:pt x="485" y="137"/>
                </a:lnTo>
                <a:lnTo>
                  <a:pt x="480" y="159"/>
                </a:lnTo>
                <a:lnTo>
                  <a:pt x="472" y="183"/>
                </a:lnTo>
                <a:lnTo>
                  <a:pt x="461" y="208"/>
                </a:lnTo>
                <a:lnTo>
                  <a:pt x="449" y="234"/>
                </a:lnTo>
                <a:close/>
                <a:moveTo>
                  <a:pt x="372" y="234"/>
                </a:moveTo>
                <a:lnTo>
                  <a:pt x="382" y="213"/>
                </a:lnTo>
                <a:lnTo>
                  <a:pt x="391" y="194"/>
                </a:lnTo>
                <a:lnTo>
                  <a:pt x="397" y="176"/>
                </a:lnTo>
                <a:lnTo>
                  <a:pt x="402" y="159"/>
                </a:lnTo>
                <a:lnTo>
                  <a:pt x="405" y="144"/>
                </a:lnTo>
                <a:lnTo>
                  <a:pt x="406" y="129"/>
                </a:lnTo>
                <a:lnTo>
                  <a:pt x="406" y="117"/>
                </a:lnTo>
                <a:lnTo>
                  <a:pt x="404" y="106"/>
                </a:lnTo>
                <a:lnTo>
                  <a:pt x="400" y="96"/>
                </a:lnTo>
                <a:lnTo>
                  <a:pt x="395" y="87"/>
                </a:lnTo>
                <a:lnTo>
                  <a:pt x="387" y="80"/>
                </a:lnTo>
                <a:lnTo>
                  <a:pt x="379" y="75"/>
                </a:lnTo>
                <a:lnTo>
                  <a:pt x="370" y="70"/>
                </a:lnTo>
                <a:lnTo>
                  <a:pt x="359" y="67"/>
                </a:lnTo>
                <a:lnTo>
                  <a:pt x="346" y="65"/>
                </a:lnTo>
                <a:lnTo>
                  <a:pt x="332" y="64"/>
                </a:lnTo>
                <a:lnTo>
                  <a:pt x="316" y="65"/>
                </a:lnTo>
                <a:lnTo>
                  <a:pt x="302" y="67"/>
                </a:lnTo>
                <a:lnTo>
                  <a:pt x="287" y="70"/>
                </a:lnTo>
                <a:lnTo>
                  <a:pt x="272" y="75"/>
                </a:lnTo>
                <a:lnTo>
                  <a:pt x="258" y="80"/>
                </a:lnTo>
                <a:lnTo>
                  <a:pt x="243" y="87"/>
                </a:lnTo>
                <a:lnTo>
                  <a:pt x="230" y="96"/>
                </a:lnTo>
                <a:lnTo>
                  <a:pt x="216" y="106"/>
                </a:lnTo>
                <a:lnTo>
                  <a:pt x="202" y="117"/>
                </a:lnTo>
                <a:lnTo>
                  <a:pt x="189" y="129"/>
                </a:lnTo>
                <a:lnTo>
                  <a:pt x="176" y="144"/>
                </a:lnTo>
                <a:lnTo>
                  <a:pt x="163" y="159"/>
                </a:lnTo>
                <a:lnTo>
                  <a:pt x="151" y="176"/>
                </a:lnTo>
                <a:lnTo>
                  <a:pt x="140" y="194"/>
                </a:lnTo>
                <a:lnTo>
                  <a:pt x="127" y="213"/>
                </a:lnTo>
                <a:lnTo>
                  <a:pt x="116" y="234"/>
                </a:lnTo>
                <a:lnTo>
                  <a:pt x="107" y="254"/>
                </a:lnTo>
                <a:lnTo>
                  <a:pt x="98" y="273"/>
                </a:lnTo>
                <a:lnTo>
                  <a:pt x="92" y="291"/>
                </a:lnTo>
                <a:lnTo>
                  <a:pt x="87" y="307"/>
                </a:lnTo>
                <a:lnTo>
                  <a:pt x="84" y="323"/>
                </a:lnTo>
                <a:lnTo>
                  <a:pt x="83" y="336"/>
                </a:lnTo>
                <a:lnTo>
                  <a:pt x="83" y="349"/>
                </a:lnTo>
                <a:lnTo>
                  <a:pt x="85" y="361"/>
                </a:lnTo>
                <a:lnTo>
                  <a:pt x="89" y="371"/>
                </a:lnTo>
                <a:lnTo>
                  <a:pt x="94" y="379"/>
                </a:lnTo>
                <a:lnTo>
                  <a:pt x="97" y="383"/>
                </a:lnTo>
                <a:lnTo>
                  <a:pt x="100" y="386"/>
                </a:lnTo>
                <a:lnTo>
                  <a:pt x="105" y="390"/>
                </a:lnTo>
                <a:lnTo>
                  <a:pt x="109" y="393"/>
                </a:lnTo>
                <a:lnTo>
                  <a:pt x="119" y="398"/>
                </a:lnTo>
                <a:lnTo>
                  <a:pt x="130" y="401"/>
                </a:lnTo>
                <a:lnTo>
                  <a:pt x="143" y="403"/>
                </a:lnTo>
                <a:lnTo>
                  <a:pt x="157" y="404"/>
                </a:lnTo>
                <a:lnTo>
                  <a:pt x="171" y="403"/>
                </a:lnTo>
                <a:lnTo>
                  <a:pt x="187" y="401"/>
                </a:lnTo>
                <a:lnTo>
                  <a:pt x="201" y="398"/>
                </a:lnTo>
                <a:lnTo>
                  <a:pt x="216" y="393"/>
                </a:lnTo>
                <a:lnTo>
                  <a:pt x="230" y="386"/>
                </a:lnTo>
                <a:lnTo>
                  <a:pt x="244" y="379"/>
                </a:lnTo>
                <a:lnTo>
                  <a:pt x="259" y="371"/>
                </a:lnTo>
                <a:lnTo>
                  <a:pt x="272" y="361"/>
                </a:lnTo>
                <a:lnTo>
                  <a:pt x="287" y="349"/>
                </a:lnTo>
                <a:lnTo>
                  <a:pt x="300" y="337"/>
                </a:lnTo>
                <a:lnTo>
                  <a:pt x="312" y="323"/>
                </a:lnTo>
                <a:lnTo>
                  <a:pt x="326" y="307"/>
                </a:lnTo>
                <a:lnTo>
                  <a:pt x="337" y="291"/>
                </a:lnTo>
                <a:lnTo>
                  <a:pt x="349" y="273"/>
                </a:lnTo>
                <a:lnTo>
                  <a:pt x="361" y="255"/>
                </a:lnTo>
                <a:lnTo>
                  <a:pt x="372" y="234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Freeform 212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122794" y="1779671"/>
            <a:ext cx="158354" cy="139304"/>
          </a:xfrm>
          <a:custGeom>
            <a:avLst/>
            <a:gdLst>
              <a:gd name="T0" fmla="*/ 0 w 532"/>
              <a:gd name="T1" fmla="*/ 0 h 466"/>
              <a:gd name="T2" fmla="*/ 0 w 532"/>
              <a:gd name="T3" fmla="*/ 0 h 466"/>
              <a:gd name="T4" fmla="*/ 0 w 532"/>
              <a:gd name="T5" fmla="*/ 0 h 466"/>
              <a:gd name="T6" fmla="*/ 0 w 532"/>
              <a:gd name="T7" fmla="*/ 0 h 466"/>
              <a:gd name="T8" fmla="*/ 0 w 532"/>
              <a:gd name="T9" fmla="*/ 0 h 466"/>
              <a:gd name="T10" fmla="*/ 0 w 532"/>
              <a:gd name="T11" fmla="*/ 0 h 466"/>
              <a:gd name="T12" fmla="*/ 0 w 532"/>
              <a:gd name="T13" fmla="*/ 0 h 466"/>
              <a:gd name="T14" fmla="*/ 0 w 532"/>
              <a:gd name="T15" fmla="*/ 0 h 466"/>
              <a:gd name="T16" fmla="*/ 0 w 532"/>
              <a:gd name="T17" fmla="*/ 0 h 466"/>
              <a:gd name="T18" fmla="*/ 0 w 532"/>
              <a:gd name="T19" fmla="*/ 0 h 466"/>
              <a:gd name="T20" fmla="*/ 0 w 532"/>
              <a:gd name="T21" fmla="*/ 0 h 466"/>
              <a:gd name="T22" fmla="*/ 0 w 532"/>
              <a:gd name="T23" fmla="*/ 0 h 466"/>
              <a:gd name="T24" fmla="*/ 0 w 532"/>
              <a:gd name="T25" fmla="*/ 0 h 466"/>
              <a:gd name="T26" fmla="*/ 0 w 532"/>
              <a:gd name="T27" fmla="*/ 0 h 466"/>
              <a:gd name="T28" fmla="*/ 0 w 532"/>
              <a:gd name="T29" fmla="*/ 0 h 466"/>
              <a:gd name="T30" fmla="*/ 0 w 532"/>
              <a:gd name="T31" fmla="*/ 0 h 466"/>
              <a:gd name="T32" fmla="*/ 0 w 532"/>
              <a:gd name="T33" fmla="*/ 0 h 466"/>
              <a:gd name="T34" fmla="*/ 0 w 532"/>
              <a:gd name="T35" fmla="*/ 0 h 466"/>
              <a:gd name="T36" fmla="*/ 0 w 532"/>
              <a:gd name="T37" fmla="*/ 0 h 466"/>
              <a:gd name="T38" fmla="*/ 0 w 532"/>
              <a:gd name="T39" fmla="*/ 0 h 466"/>
              <a:gd name="T40" fmla="*/ 0 w 532"/>
              <a:gd name="T41" fmla="*/ 0 h 466"/>
              <a:gd name="T42" fmla="*/ 0 w 532"/>
              <a:gd name="T43" fmla="*/ 0 h 466"/>
              <a:gd name="T44" fmla="*/ 0 w 532"/>
              <a:gd name="T45" fmla="*/ 0 h 466"/>
              <a:gd name="T46" fmla="*/ 0 w 532"/>
              <a:gd name="T47" fmla="*/ 0 h 466"/>
              <a:gd name="T48" fmla="*/ 0 w 532"/>
              <a:gd name="T49" fmla="*/ 0 h 466"/>
              <a:gd name="T50" fmla="*/ 0 w 532"/>
              <a:gd name="T51" fmla="*/ 0 h 466"/>
              <a:gd name="T52" fmla="*/ 0 w 532"/>
              <a:gd name="T53" fmla="*/ 0 h 466"/>
              <a:gd name="T54" fmla="*/ 0 w 532"/>
              <a:gd name="T55" fmla="*/ 0 h 466"/>
              <a:gd name="T56" fmla="*/ 0 w 532"/>
              <a:gd name="T57" fmla="*/ 0 h 466"/>
              <a:gd name="T58" fmla="*/ 0 w 532"/>
              <a:gd name="T59" fmla="*/ 0 h 466"/>
              <a:gd name="T60" fmla="*/ 0 w 532"/>
              <a:gd name="T61" fmla="*/ 0 h 466"/>
              <a:gd name="T62" fmla="*/ 0 w 532"/>
              <a:gd name="T63" fmla="*/ 0 h 466"/>
              <a:gd name="T64" fmla="*/ 0 w 532"/>
              <a:gd name="T65" fmla="*/ 0 h 466"/>
              <a:gd name="T66" fmla="*/ 0 w 532"/>
              <a:gd name="T67" fmla="*/ 0 h 466"/>
              <a:gd name="T68" fmla="*/ 0 w 532"/>
              <a:gd name="T69" fmla="*/ 0 h 466"/>
              <a:gd name="T70" fmla="*/ 0 w 532"/>
              <a:gd name="T71" fmla="*/ 0 h 466"/>
              <a:gd name="T72" fmla="*/ 0 w 532"/>
              <a:gd name="T73" fmla="*/ 0 h 466"/>
              <a:gd name="T74" fmla="*/ 0 w 532"/>
              <a:gd name="T75" fmla="*/ 0 h 466"/>
              <a:gd name="T76" fmla="*/ 0 w 532"/>
              <a:gd name="T77" fmla="*/ 0 h 466"/>
              <a:gd name="T78" fmla="*/ 0 w 532"/>
              <a:gd name="T79" fmla="*/ 0 h 466"/>
              <a:gd name="T80" fmla="*/ 0 w 532"/>
              <a:gd name="T81" fmla="*/ 0 h 466"/>
              <a:gd name="T82" fmla="*/ 0 w 532"/>
              <a:gd name="T83" fmla="*/ 0 h 466"/>
              <a:gd name="T84" fmla="*/ 0 w 532"/>
              <a:gd name="T85" fmla="*/ 0 h 466"/>
              <a:gd name="T86" fmla="*/ 0 w 532"/>
              <a:gd name="T87" fmla="*/ 0 h 466"/>
              <a:gd name="T88" fmla="*/ 0 w 532"/>
              <a:gd name="T89" fmla="*/ 0 h 466"/>
              <a:gd name="T90" fmla="*/ 0 w 532"/>
              <a:gd name="T91" fmla="*/ 0 h 466"/>
              <a:gd name="T92" fmla="*/ 0 w 532"/>
              <a:gd name="T93" fmla="*/ 0 h 466"/>
              <a:gd name="T94" fmla="*/ 0 w 532"/>
              <a:gd name="T95" fmla="*/ 0 h 466"/>
              <a:gd name="T96" fmla="*/ 0 w 532"/>
              <a:gd name="T97" fmla="*/ 0 h 466"/>
              <a:gd name="T98" fmla="*/ 0 w 532"/>
              <a:gd name="T99" fmla="*/ 0 h 466"/>
              <a:gd name="T100" fmla="*/ 0 w 532"/>
              <a:gd name="T101" fmla="*/ 0 h 466"/>
              <a:gd name="T102" fmla="*/ 0 w 532"/>
              <a:gd name="T103" fmla="*/ 0 h 466"/>
              <a:gd name="T104" fmla="*/ 0 w 532"/>
              <a:gd name="T105" fmla="*/ 0 h 466"/>
              <a:gd name="T106" fmla="*/ 0 w 532"/>
              <a:gd name="T107" fmla="*/ 0 h 466"/>
              <a:gd name="T108" fmla="*/ 0 w 532"/>
              <a:gd name="T109" fmla="*/ 0 h 466"/>
              <a:gd name="T110" fmla="*/ 0 w 532"/>
              <a:gd name="T111" fmla="*/ 0 h 466"/>
              <a:gd name="T112" fmla="*/ 0 w 532"/>
              <a:gd name="T113" fmla="*/ 0 h 466"/>
              <a:gd name="T114" fmla="*/ 0 w 532"/>
              <a:gd name="T115" fmla="*/ 0 h 466"/>
              <a:gd name="T116" fmla="*/ 0 w 532"/>
              <a:gd name="T117" fmla="*/ 0 h 466"/>
              <a:gd name="T118" fmla="*/ 0 w 532"/>
              <a:gd name="T119" fmla="*/ 0 h 466"/>
              <a:gd name="T120" fmla="*/ 0 w 532"/>
              <a:gd name="T121" fmla="*/ 0 h 46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32"/>
              <a:gd name="T184" fmla="*/ 0 h 466"/>
              <a:gd name="T185" fmla="*/ 532 w 532"/>
              <a:gd name="T186" fmla="*/ 466 h 46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32" h="466">
                <a:moveTo>
                  <a:pt x="399" y="327"/>
                </a:moveTo>
                <a:lnTo>
                  <a:pt x="391" y="341"/>
                </a:lnTo>
                <a:lnTo>
                  <a:pt x="381" y="356"/>
                </a:lnTo>
                <a:lnTo>
                  <a:pt x="370" y="369"/>
                </a:lnTo>
                <a:lnTo>
                  <a:pt x="358" y="382"/>
                </a:lnTo>
                <a:lnTo>
                  <a:pt x="344" y="394"/>
                </a:lnTo>
                <a:lnTo>
                  <a:pt x="330" y="406"/>
                </a:lnTo>
                <a:lnTo>
                  <a:pt x="314" y="416"/>
                </a:lnTo>
                <a:lnTo>
                  <a:pt x="297" y="427"/>
                </a:lnTo>
                <a:lnTo>
                  <a:pt x="279" y="436"/>
                </a:lnTo>
                <a:lnTo>
                  <a:pt x="261" y="443"/>
                </a:lnTo>
                <a:lnTo>
                  <a:pt x="242" y="450"/>
                </a:lnTo>
                <a:lnTo>
                  <a:pt x="223" y="455"/>
                </a:lnTo>
                <a:lnTo>
                  <a:pt x="203" y="459"/>
                </a:lnTo>
                <a:lnTo>
                  <a:pt x="183" y="463"/>
                </a:lnTo>
                <a:lnTo>
                  <a:pt x="161" y="465"/>
                </a:lnTo>
                <a:lnTo>
                  <a:pt x="141" y="466"/>
                </a:lnTo>
                <a:lnTo>
                  <a:pt x="128" y="466"/>
                </a:lnTo>
                <a:lnTo>
                  <a:pt x="116" y="465"/>
                </a:lnTo>
                <a:lnTo>
                  <a:pt x="106" y="464"/>
                </a:lnTo>
                <a:lnTo>
                  <a:pt x="94" y="463"/>
                </a:lnTo>
                <a:lnTo>
                  <a:pt x="84" y="461"/>
                </a:lnTo>
                <a:lnTo>
                  <a:pt x="74" y="458"/>
                </a:lnTo>
                <a:lnTo>
                  <a:pt x="65" y="456"/>
                </a:lnTo>
                <a:lnTo>
                  <a:pt x="55" y="453"/>
                </a:lnTo>
                <a:lnTo>
                  <a:pt x="47" y="450"/>
                </a:lnTo>
                <a:lnTo>
                  <a:pt x="39" y="447"/>
                </a:lnTo>
                <a:lnTo>
                  <a:pt x="32" y="444"/>
                </a:lnTo>
                <a:lnTo>
                  <a:pt x="24" y="441"/>
                </a:lnTo>
                <a:lnTo>
                  <a:pt x="17" y="438"/>
                </a:lnTo>
                <a:lnTo>
                  <a:pt x="11" y="435"/>
                </a:lnTo>
                <a:lnTo>
                  <a:pt x="6" y="432"/>
                </a:lnTo>
                <a:lnTo>
                  <a:pt x="0" y="428"/>
                </a:lnTo>
                <a:lnTo>
                  <a:pt x="43" y="344"/>
                </a:lnTo>
                <a:lnTo>
                  <a:pt x="47" y="344"/>
                </a:lnTo>
                <a:lnTo>
                  <a:pt x="52" y="350"/>
                </a:lnTo>
                <a:lnTo>
                  <a:pt x="58" y="357"/>
                </a:lnTo>
                <a:lnTo>
                  <a:pt x="66" y="363"/>
                </a:lnTo>
                <a:lnTo>
                  <a:pt x="72" y="368"/>
                </a:lnTo>
                <a:lnTo>
                  <a:pt x="79" y="373"/>
                </a:lnTo>
                <a:lnTo>
                  <a:pt x="87" y="378"/>
                </a:lnTo>
                <a:lnTo>
                  <a:pt x="95" y="382"/>
                </a:lnTo>
                <a:lnTo>
                  <a:pt x="104" y="386"/>
                </a:lnTo>
                <a:lnTo>
                  <a:pt x="113" y="391"/>
                </a:lnTo>
                <a:lnTo>
                  <a:pt x="122" y="394"/>
                </a:lnTo>
                <a:lnTo>
                  <a:pt x="131" y="396"/>
                </a:lnTo>
                <a:lnTo>
                  <a:pt x="141" y="398"/>
                </a:lnTo>
                <a:lnTo>
                  <a:pt x="150" y="400"/>
                </a:lnTo>
                <a:lnTo>
                  <a:pt x="159" y="401"/>
                </a:lnTo>
                <a:lnTo>
                  <a:pt x="169" y="402"/>
                </a:lnTo>
                <a:lnTo>
                  <a:pt x="179" y="402"/>
                </a:lnTo>
                <a:lnTo>
                  <a:pt x="191" y="402"/>
                </a:lnTo>
                <a:lnTo>
                  <a:pt x="202" y="401"/>
                </a:lnTo>
                <a:lnTo>
                  <a:pt x="214" y="400"/>
                </a:lnTo>
                <a:lnTo>
                  <a:pt x="225" y="398"/>
                </a:lnTo>
                <a:lnTo>
                  <a:pt x="235" y="396"/>
                </a:lnTo>
                <a:lnTo>
                  <a:pt x="246" y="394"/>
                </a:lnTo>
                <a:lnTo>
                  <a:pt x="255" y="390"/>
                </a:lnTo>
                <a:lnTo>
                  <a:pt x="264" y="386"/>
                </a:lnTo>
                <a:lnTo>
                  <a:pt x="273" y="382"/>
                </a:lnTo>
                <a:lnTo>
                  <a:pt x="282" y="377"/>
                </a:lnTo>
                <a:lnTo>
                  <a:pt x="289" y="372"/>
                </a:lnTo>
                <a:lnTo>
                  <a:pt x="296" y="366"/>
                </a:lnTo>
                <a:lnTo>
                  <a:pt x="302" y="360"/>
                </a:lnTo>
                <a:lnTo>
                  <a:pt x="308" y="353"/>
                </a:lnTo>
                <a:lnTo>
                  <a:pt x="313" y="344"/>
                </a:lnTo>
                <a:lnTo>
                  <a:pt x="318" y="336"/>
                </a:lnTo>
                <a:lnTo>
                  <a:pt x="321" y="330"/>
                </a:lnTo>
                <a:lnTo>
                  <a:pt x="323" y="324"/>
                </a:lnTo>
                <a:lnTo>
                  <a:pt x="325" y="319"/>
                </a:lnTo>
                <a:lnTo>
                  <a:pt x="326" y="313"/>
                </a:lnTo>
                <a:lnTo>
                  <a:pt x="326" y="308"/>
                </a:lnTo>
                <a:lnTo>
                  <a:pt x="326" y="304"/>
                </a:lnTo>
                <a:lnTo>
                  <a:pt x="325" y="300"/>
                </a:lnTo>
                <a:lnTo>
                  <a:pt x="323" y="297"/>
                </a:lnTo>
                <a:lnTo>
                  <a:pt x="321" y="293"/>
                </a:lnTo>
                <a:lnTo>
                  <a:pt x="318" y="290"/>
                </a:lnTo>
                <a:lnTo>
                  <a:pt x="312" y="287"/>
                </a:lnTo>
                <a:lnTo>
                  <a:pt x="307" y="284"/>
                </a:lnTo>
                <a:lnTo>
                  <a:pt x="301" y="282"/>
                </a:lnTo>
                <a:lnTo>
                  <a:pt x="294" y="279"/>
                </a:lnTo>
                <a:lnTo>
                  <a:pt x="286" y="275"/>
                </a:lnTo>
                <a:lnTo>
                  <a:pt x="277" y="273"/>
                </a:lnTo>
                <a:lnTo>
                  <a:pt x="273" y="272"/>
                </a:lnTo>
                <a:lnTo>
                  <a:pt x="269" y="271"/>
                </a:lnTo>
                <a:lnTo>
                  <a:pt x="265" y="270"/>
                </a:lnTo>
                <a:lnTo>
                  <a:pt x="261" y="269"/>
                </a:lnTo>
                <a:lnTo>
                  <a:pt x="256" y="268"/>
                </a:lnTo>
                <a:lnTo>
                  <a:pt x="251" y="267"/>
                </a:lnTo>
                <a:lnTo>
                  <a:pt x="246" y="266"/>
                </a:lnTo>
                <a:lnTo>
                  <a:pt x="239" y="265"/>
                </a:lnTo>
                <a:lnTo>
                  <a:pt x="234" y="264"/>
                </a:lnTo>
                <a:lnTo>
                  <a:pt x="228" y="263"/>
                </a:lnTo>
                <a:lnTo>
                  <a:pt x="223" y="261"/>
                </a:lnTo>
                <a:lnTo>
                  <a:pt x="218" y="260"/>
                </a:lnTo>
                <a:lnTo>
                  <a:pt x="213" y="259"/>
                </a:lnTo>
                <a:lnTo>
                  <a:pt x="207" y="258"/>
                </a:lnTo>
                <a:lnTo>
                  <a:pt x="203" y="256"/>
                </a:lnTo>
                <a:lnTo>
                  <a:pt x="198" y="255"/>
                </a:lnTo>
                <a:lnTo>
                  <a:pt x="187" y="251"/>
                </a:lnTo>
                <a:lnTo>
                  <a:pt x="176" y="247"/>
                </a:lnTo>
                <a:lnTo>
                  <a:pt x="166" y="241"/>
                </a:lnTo>
                <a:lnTo>
                  <a:pt x="158" y="235"/>
                </a:lnTo>
                <a:lnTo>
                  <a:pt x="152" y="230"/>
                </a:lnTo>
                <a:lnTo>
                  <a:pt x="146" y="223"/>
                </a:lnTo>
                <a:lnTo>
                  <a:pt x="142" y="217"/>
                </a:lnTo>
                <a:lnTo>
                  <a:pt x="139" y="210"/>
                </a:lnTo>
                <a:lnTo>
                  <a:pt x="138" y="201"/>
                </a:lnTo>
                <a:lnTo>
                  <a:pt x="137" y="193"/>
                </a:lnTo>
                <a:lnTo>
                  <a:pt x="137" y="185"/>
                </a:lnTo>
                <a:lnTo>
                  <a:pt x="138" y="176"/>
                </a:lnTo>
                <a:lnTo>
                  <a:pt x="140" y="166"/>
                </a:lnTo>
                <a:lnTo>
                  <a:pt x="143" y="156"/>
                </a:lnTo>
                <a:lnTo>
                  <a:pt x="147" y="146"/>
                </a:lnTo>
                <a:lnTo>
                  <a:pt x="152" y="136"/>
                </a:lnTo>
                <a:lnTo>
                  <a:pt x="156" y="128"/>
                </a:lnTo>
                <a:lnTo>
                  <a:pt x="160" y="122"/>
                </a:lnTo>
                <a:lnTo>
                  <a:pt x="164" y="115"/>
                </a:lnTo>
                <a:lnTo>
                  <a:pt x="169" y="109"/>
                </a:lnTo>
                <a:lnTo>
                  <a:pt x="174" y="103"/>
                </a:lnTo>
                <a:lnTo>
                  <a:pt x="179" y="97"/>
                </a:lnTo>
                <a:lnTo>
                  <a:pt x="185" y="90"/>
                </a:lnTo>
                <a:lnTo>
                  <a:pt x="190" y="84"/>
                </a:lnTo>
                <a:lnTo>
                  <a:pt x="196" y="78"/>
                </a:lnTo>
                <a:lnTo>
                  <a:pt x="202" y="72"/>
                </a:lnTo>
                <a:lnTo>
                  <a:pt x="210" y="67"/>
                </a:lnTo>
                <a:lnTo>
                  <a:pt x="217" y="62"/>
                </a:lnTo>
                <a:lnTo>
                  <a:pt x="224" y="55"/>
                </a:lnTo>
                <a:lnTo>
                  <a:pt x="231" y="50"/>
                </a:lnTo>
                <a:lnTo>
                  <a:pt x="238" y="45"/>
                </a:lnTo>
                <a:lnTo>
                  <a:pt x="247" y="41"/>
                </a:lnTo>
                <a:lnTo>
                  <a:pt x="255" y="36"/>
                </a:lnTo>
                <a:lnTo>
                  <a:pt x="263" y="32"/>
                </a:lnTo>
                <a:lnTo>
                  <a:pt x="272" y="28"/>
                </a:lnTo>
                <a:lnTo>
                  <a:pt x="281" y="23"/>
                </a:lnTo>
                <a:lnTo>
                  <a:pt x="290" y="20"/>
                </a:lnTo>
                <a:lnTo>
                  <a:pt x="299" y="17"/>
                </a:lnTo>
                <a:lnTo>
                  <a:pt x="309" y="14"/>
                </a:lnTo>
                <a:lnTo>
                  <a:pt x="319" y="11"/>
                </a:lnTo>
                <a:lnTo>
                  <a:pt x="329" y="8"/>
                </a:lnTo>
                <a:lnTo>
                  <a:pt x="339" y="6"/>
                </a:lnTo>
                <a:lnTo>
                  <a:pt x="349" y="4"/>
                </a:lnTo>
                <a:lnTo>
                  <a:pt x="360" y="3"/>
                </a:lnTo>
                <a:lnTo>
                  <a:pt x="370" y="2"/>
                </a:lnTo>
                <a:lnTo>
                  <a:pt x="380" y="1"/>
                </a:lnTo>
                <a:lnTo>
                  <a:pt x="391" y="0"/>
                </a:lnTo>
                <a:lnTo>
                  <a:pt x="401" y="0"/>
                </a:lnTo>
                <a:lnTo>
                  <a:pt x="411" y="0"/>
                </a:lnTo>
                <a:lnTo>
                  <a:pt x="420" y="1"/>
                </a:lnTo>
                <a:lnTo>
                  <a:pt x="431" y="2"/>
                </a:lnTo>
                <a:lnTo>
                  <a:pt x="440" y="3"/>
                </a:lnTo>
                <a:lnTo>
                  <a:pt x="449" y="4"/>
                </a:lnTo>
                <a:lnTo>
                  <a:pt x="458" y="6"/>
                </a:lnTo>
                <a:lnTo>
                  <a:pt x="468" y="8"/>
                </a:lnTo>
                <a:lnTo>
                  <a:pt x="477" y="10"/>
                </a:lnTo>
                <a:lnTo>
                  <a:pt x="485" y="12"/>
                </a:lnTo>
                <a:lnTo>
                  <a:pt x="493" y="15"/>
                </a:lnTo>
                <a:lnTo>
                  <a:pt x="502" y="17"/>
                </a:lnTo>
                <a:lnTo>
                  <a:pt x="509" y="20"/>
                </a:lnTo>
                <a:lnTo>
                  <a:pt x="515" y="23"/>
                </a:lnTo>
                <a:lnTo>
                  <a:pt x="521" y="27"/>
                </a:lnTo>
                <a:lnTo>
                  <a:pt x="527" y="30"/>
                </a:lnTo>
                <a:lnTo>
                  <a:pt x="532" y="34"/>
                </a:lnTo>
                <a:lnTo>
                  <a:pt x="491" y="113"/>
                </a:lnTo>
                <a:lnTo>
                  <a:pt x="487" y="113"/>
                </a:lnTo>
                <a:lnTo>
                  <a:pt x="482" y="108"/>
                </a:lnTo>
                <a:lnTo>
                  <a:pt x="477" y="104"/>
                </a:lnTo>
                <a:lnTo>
                  <a:pt x="472" y="99"/>
                </a:lnTo>
                <a:lnTo>
                  <a:pt x="466" y="94"/>
                </a:lnTo>
                <a:lnTo>
                  <a:pt x="458" y="89"/>
                </a:lnTo>
                <a:lnTo>
                  <a:pt x="451" y="85"/>
                </a:lnTo>
                <a:lnTo>
                  <a:pt x="444" y="81"/>
                </a:lnTo>
                <a:lnTo>
                  <a:pt x="436" y="78"/>
                </a:lnTo>
                <a:lnTo>
                  <a:pt x="428" y="75"/>
                </a:lnTo>
                <a:lnTo>
                  <a:pt x="419" y="72"/>
                </a:lnTo>
                <a:lnTo>
                  <a:pt x="410" y="69"/>
                </a:lnTo>
                <a:lnTo>
                  <a:pt x="401" y="67"/>
                </a:lnTo>
                <a:lnTo>
                  <a:pt x="392" y="66"/>
                </a:lnTo>
                <a:lnTo>
                  <a:pt x="382" y="65"/>
                </a:lnTo>
                <a:lnTo>
                  <a:pt x="373" y="64"/>
                </a:lnTo>
                <a:lnTo>
                  <a:pt x="364" y="64"/>
                </a:lnTo>
                <a:lnTo>
                  <a:pt x="354" y="64"/>
                </a:lnTo>
                <a:lnTo>
                  <a:pt x="343" y="65"/>
                </a:lnTo>
                <a:lnTo>
                  <a:pt x="333" y="66"/>
                </a:lnTo>
                <a:lnTo>
                  <a:pt x="324" y="68"/>
                </a:lnTo>
                <a:lnTo>
                  <a:pt x="313" y="70"/>
                </a:lnTo>
                <a:lnTo>
                  <a:pt x="304" y="72"/>
                </a:lnTo>
                <a:lnTo>
                  <a:pt x="295" y="75"/>
                </a:lnTo>
                <a:lnTo>
                  <a:pt x="286" y="79"/>
                </a:lnTo>
                <a:lnTo>
                  <a:pt x="277" y="83"/>
                </a:lnTo>
                <a:lnTo>
                  <a:pt x="269" y="88"/>
                </a:lnTo>
                <a:lnTo>
                  <a:pt x="262" y="93"/>
                </a:lnTo>
                <a:lnTo>
                  <a:pt x="255" y="99"/>
                </a:lnTo>
                <a:lnTo>
                  <a:pt x="249" y="105"/>
                </a:lnTo>
                <a:lnTo>
                  <a:pt x="243" y="111"/>
                </a:lnTo>
                <a:lnTo>
                  <a:pt x="238" y="118"/>
                </a:lnTo>
                <a:lnTo>
                  <a:pt x="234" y="125"/>
                </a:lnTo>
                <a:lnTo>
                  <a:pt x="231" y="132"/>
                </a:lnTo>
                <a:lnTo>
                  <a:pt x="228" y="139"/>
                </a:lnTo>
                <a:lnTo>
                  <a:pt x="227" y="145"/>
                </a:lnTo>
                <a:lnTo>
                  <a:pt x="226" y="150"/>
                </a:lnTo>
                <a:lnTo>
                  <a:pt x="226" y="155"/>
                </a:lnTo>
                <a:lnTo>
                  <a:pt x="226" y="159"/>
                </a:lnTo>
                <a:lnTo>
                  <a:pt x="228" y="163"/>
                </a:lnTo>
                <a:lnTo>
                  <a:pt x="230" y="167"/>
                </a:lnTo>
                <a:lnTo>
                  <a:pt x="232" y="171"/>
                </a:lnTo>
                <a:lnTo>
                  <a:pt x="236" y="174"/>
                </a:lnTo>
                <a:lnTo>
                  <a:pt x="240" y="177"/>
                </a:lnTo>
                <a:lnTo>
                  <a:pt x="246" y="180"/>
                </a:lnTo>
                <a:lnTo>
                  <a:pt x="251" y="183"/>
                </a:lnTo>
                <a:lnTo>
                  <a:pt x="257" y="185"/>
                </a:lnTo>
                <a:lnTo>
                  <a:pt x="264" y="187"/>
                </a:lnTo>
                <a:lnTo>
                  <a:pt x="272" y="190"/>
                </a:lnTo>
                <a:lnTo>
                  <a:pt x="276" y="191"/>
                </a:lnTo>
                <a:lnTo>
                  <a:pt x="282" y="192"/>
                </a:lnTo>
                <a:lnTo>
                  <a:pt x="287" y="193"/>
                </a:lnTo>
                <a:lnTo>
                  <a:pt x="292" y="194"/>
                </a:lnTo>
                <a:lnTo>
                  <a:pt x="297" y="195"/>
                </a:lnTo>
                <a:lnTo>
                  <a:pt x="302" y="196"/>
                </a:lnTo>
                <a:lnTo>
                  <a:pt x="308" y="198"/>
                </a:lnTo>
                <a:lnTo>
                  <a:pt x="313" y="199"/>
                </a:lnTo>
                <a:lnTo>
                  <a:pt x="320" y="200"/>
                </a:lnTo>
                <a:lnTo>
                  <a:pt x="325" y="201"/>
                </a:lnTo>
                <a:lnTo>
                  <a:pt x="330" y="202"/>
                </a:lnTo>
                <a:lnTo>
                  <a:pt x="335" y="203"/>
                </a:lnTo>
                <a:lnTo>
                  <a:pt x="339" y="204"/>
                </a:lnTo>
                <a:lnTo>
                  <a:pt x="343" y="206"/>
                </a:lnTo>
                <a:lnTo>
                  <a:pt x="347" y="207"/>
                </a:lnTo>
                <a:lnTo>
                  <a:pt x="351" y="208"/>
                </a:lnTo>
                <a:lnTo>
                  <a:pt x="363" y="211"/>
                </a:lnTo>
                <a:lnTo>
                  <a:pt x="372" y="215"/>
                </a:lnTo>
                <a:lnTo>
                  <a:pt x="381" y="219"/>
                </a:lnTo>
                <a:lnTo>
                  <a:pt x="390" y="224"/>
                </a:lnTo>
                <a:lnTo>
                  <a:pt x="397" y="229"/>
                </a:lnTo>
                <a:lnTo>
                  <a:pt x="402" y="235"/>
                </a:lnTo>
                <a:lnTo>
                  <a:pt x="407" y="241"/>
                </a:lnTo>
                <a:lnTo>
                  <a:pt x="411" y="249"/>
                </a:lnTo>
                <a:lnTo>
                  <a:pt x="413" y="257"/>
                </a:lnTo>
                <a:lnTo>
                  <a:pt x="415" y="265"/>
                </a:lnTo>
                <a:lnTo>
                  <a:pt x="415" y="273"/>
                </a:lnTo>
                <a:lnTo>
                  <a:pt x="414" y="283"/>
                </a:lnTo>
                <a:lnTo>
                  <a:pt x="412" y="293"/>
                </a:lnTo>
                <a:lnTo>
                  <a:pt x="409" y="303"/>
                </a:lnTo>
                <a:lnTo>
                  <a:pt x="405" y="314"/>
                </a:lnTo>
                <a:lnTo>
                  <a:pt x="399" y="327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4" name="Freeform 2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275195" y="1738000"/>
            <a:ext cx="114300" cy="177404"/>
          </a:xfrm>
          <a:custGeom>
            <a:avLst/>
            <a:gdLst>
              <a:gd name="T0" fmla="*/ 0 w 386"/>
              <a:gd name="T1" fmla="*/ 0 h 595"/>
              <a:gd name="T2" fmla="*/ 0 w 386"/>
              <a:gd name="T3" fmla="*/ 0 h 595"/>
              <a:gd name="T4" fmla="*/ 0 w 386"/>
              <a:gd name="T5" fmla="*/ 0 h 595"/>
              <a:gd name="T6" fmla="*/ 0 w 386"/>
              <a:gd name="T7" fmla="*/ 0 h 595"/>
              <a:gd name="T8" fmla="*/ 0 w 386"/>
              <a:gd name="T9" fmla="*/ 0 h 595"/>
              <a:gd name="T10" fmla="*/ 0 w 386"/>
              <a:gd name="T11" fmla="*/ 0 h 595"/>
              <a:gd name="T12" fmla="*/ 0 w 386"/>
              <a:gd name="T13" fmla="*/ 0 h 595"/>
              <a:gd name="T14" fmla="*/ 0 w 386"/>
              <a:gd name="T15" fmla="*/ 0 h 595"/>
              <a:gd name="T16" fmla="*/ 0 w 386"/>
              <a:gd name="T17" fmla="*/ 0 h 595"/>
              <a:gd name="T18" fmla="*/ 0 w 386"/>
              <a:gd name="T19" fmla="*/ 0 h 5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86"/>
              <a:gd name="T31" fmla="*/ 0 h 595"/>
              <a:gd name="T32" fmla="*/ 386 w 386"/>
              <a:gd name="T33" fmla="*/ 595 h 5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86" h="595">
                <a:moveTo>
                  <a:pt x="346" y="77"/>
                </a:moveTo>
                <a:lnTo>
                  <a:pt x="261" y="77"/>
                </a:lnTo>
                <a:lnTo>
                  <a:pt x="301" y="0"/>
                </a:lnTo>
                <a:lnTo>
                  <a:pt x="386" y="0"/>
                </a:lnTo>
                <a:lnTo>
                  <a:pt x="346" y="77"/>
                </a:lnTo>
                <a:close/>
                <a:moveTo>
                  <a:pt x="74" y="595"/>
                </a:moveTo>
                <a:lnTo>
                  <a:pt x="0" y="595"/>
                </a:lnTo>
                <a:lnTo>
                  <a:pt x="227" y="152"/>
                </a:lnTo>
                <a:lnTo>
                  <a:pt x="302" y="152"/>
                </a:lnTo>
                <a:lnTo>
                  <a:pt x="74" y="595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5" name="Freeform 214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6376399" y="1745145"/>
            <a:ext cx="122635" cy="172641"/>
          </a:xfrm>
          <a:custGeom>
            <a:avLst/>
            <a:gdLst>
              <a:gd name="T0" fmla="*/ 0 w 412"/>
              <a:gd name="T1" fmla="*/ 0 h 580"/>
              <a:gd name="T2" fmla="*/ 0 w 412"/>
              <a:gd name="T3" fmla="*/ 0 h 580"/>
              <a:gd name="T4" fmla="*/ 0 w 412"/>
              <a:gd name="T5" fmla="*/ 0 h 580"/>
              <a:gd name="T6" fmla="*/ 0 w 412"/>
              <a:gd name="T7" fmla="*/ 0 h 580"/>
              <a:gd name="T8" fmla="*/ 0 w 412"/>
              <a:gd name="T9" fmla="*/ 0 h 580"/>
              <a:gd name="T10" fmla="*/ 0 w 412"/>
              <a:gd name="T11" fmla="*/ 0 h 580"/>
              <a:gd name="T12" fmla="*/ 0 w 412"/>
              <a:gd name="T13" fmla="*/ 0 h 580"/>
              <a:gd name="T14" fmla="*/ 0 w 412"/>
              <a:gd name="T15" fmla="*/ 0 h 580"/>
              <a:gd name="T16" fmla="*/ 0 w 412"/>
              <a:gd name="T17" fmla="*/ 0 h 580"/>
              <a:gd name="T18" fmla="*/ 0 w 412"/>
              <a:gd name="T19" fmla="*/ 0 h 580"/>
              <a:gd name="T20" fmla="*/ 0 w 412"/>
              <a:gd name="T21" fmla="*/ 0 h 580"/>
              <a:gd name="T22" fmla="*/ 0 w 412"/>
              <a:gd name="T23" fmla="*/ 0 h 580"/>
              <a:gd name="T24" fmla="*/ 0 w 412"/>
              <a:gd name="T25" fmla="*/ 0 h 580"/>
              <a:gd name="T26" fmla="*/ 0 w 412"/>
              <a:gd name="T27" fmla="*/ 0 h 580"/>
              <a:gd name="T28" fmla="*/ 0 w 412"/>
              <a:gd name="T29" fmla="*/ 0 h 580"/>
              <a:gd name="T30" fmla="*/ 0 w 412"/>
              <a:gd name="T31" fmla="*/ 0 h 580"/>
              <a:gd name="T32" fmla="*/ 0 w 412"/>
              <a:gd name="T33" fmla="*/ 0 h 580"/>
              <a:gd name="T34" fmla="*/ 0 w 412"/>
              <a:gd name="T35" fmla="*/ 0 h 580"/>
              <a:gd name="T36" fmla="*/ 0 w 412"/>
              <a:gd name="T37" fmla="*/ 0 h 580"/>
              <a:gd name="T38" fmla="*/ 0 w 412"/>
              <a:gd name="T39" fmla="*/ 0 h 580"/>
              <a:gd name="T40" fmla="*/ 0 w 412"/>
              <a:gd name="T41" fmla="*/ 0 h 580"/>
              <a:gd name="T42" fmla="*/ 0 w 412"/>
              <a:gd name="T43" fmla="*/ 0 h 580"/>
              <a:gd name="T44" fmla="*/ 0 w 412"/>
              <a:gd name="T45" fmla="*/ 0 h 580"/>
              <a:gd name="T46" fmla="*/ 0 w 412"/>
              <a:gd name="T47" fmla="*/ 0 h 580"/>
              <a:gd name="T48" fmla="*/ 0 w 412"/>
              <a:gd name="T49" fmla="*/ 0 h 580"/>
              <a:gd name="T50" fmla="*/ 0 w 412"/>
              <a:gd name="T51" fmla="*/ 0 h 580"/>
              <a:gd name="T52" fmla="*/ 0 w 412"/>
              <a:gd name="T53" fmla="*/ 0 h 580"/>
              <a:gd name="T54" fmla="*/ 0 w 412"/>
              <a:gd name="T55" fmla="*/ 0 h 580"/>
              <a:gd name="T56" fmla="*/ 0 w 412"/>
              <a:gd name="T57" fmla="*/ 0 h 580"/>
              <a:gd name="T58" fmla="*/ 0 w 412"/>
              <a:gd name="T59" fmla="*/ 0 h 580"/>
              <a:gd name="T60" fmla="*/ 0 w 412"/>
              <a:gd name="T61" fmla="*/ 0 h 580"/>
              <a:gd name="T62" fmla="*/ 0 w 412"/>
              <a:gd name="T63" fmla="*/ 0 h 580"/>
              <a:gd name="T64" fmla="*/ 0 w 412"/>
              <a:gd name="T65" fmla="*/ 0 h 580"/>
              <a:gd name="T66" fmla="*/ 0 w 412"/>
              <a:gd name="T67" fmla="*/ 0 h 580"/>
              <a:gd name="T68" fmla="*/ 0 w 412"/>
              <a:gd name="T69" fmla="*/ 0 h 580"/>
              <a:gd name="T70" fmla="*/ 0 w 412"/>
              <a:gd name="T71" fmla="*/ 0 h 580"/>
              <a:gd name="T72" fmla="*/ 0 w 412"/>
              <a:gd name="T73" fmla="*/ 0 h 580"/>
              <a:gd name="T74" fmla="*/ 0 w 412"/>
              <a:gd name="T75" fmla="*/ 0 h 580"/>
              <a:gd name="T76" fmla="*/ 0 w 412"/>
              <a:gd name="T77" fmla="*/ 0 h 580"/>
              <a:gd name="T78" fmla="*/ 0 w 412"/>
              <a:gd name="T79" fmla="*/ 0 h 580"/>
              <a:gd name="T80" fmla="*/ 0 w 412"/>
              <a:gd name="T81" fmla="*/ 0 h 580"/>
              <a:gd name="T82" fmla="*/ 0 w 412"/>
              <a:gd name="T83" fmla="*/ 0 h 580"/>
              <a:gd name="T84" fmla="*/ 0 w 412"/>
              <a:gd name="T85" fmla="*/ 0 h 580"/>
              <a:gd name="T86" fmla="*/ 0 w 412"/>
              <a:gd name="T87" fmla="*/ 0 h 580"/>
              <a:gd name="T88" fmla="*/ 0 w 412"/>
              <a:gd name="T89" fmla="*/ 0 h 580"/>
              <a:gd name="T90" fmla="*/ 0 w 412"/>
              <a:gd name="T91" fmla="*/ 0 h 580"/>
              <a:gd name="T92" fmla="*/ 0 w 412"/>
              <a:gd name="T93" fmla="*/ 0 h 580"/>
              <a:gd name="T94" fmla="*/ 0 w 412"/>
              <a:gd name="T95" fmla="*/ 0 h 58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12"/>
              <a:gd name="T145" fmla="*/ 0 h 580"/>
              <a:gd name="T146" fmla="*/ 412 w 412"/>
              <a:gd name="T147" fmla="*/ 580 h 58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12" h="580">
                <a:moveTo>
                  <a:pt x="186" y="566"/>
                </a:moveTo>
                <a:lnTo>
                  <a:pt x="179" y="568"/>
                </a:lnTo>
                <a:lnTo>
                  <a:pt x="173" y="569"/>
                </a:lnTo>
                <a:lnTo>
                  <a:pt x="167" y="570"/>
                </a:lnTo>
                <a:lnTo>
                  <a:pt x="161" y="571"/>
                </a:lnTo>
                <a:lnTo>
                  <a:pt x="155" y="572"/>
                </a:lnTo>
                <a:lnTo>
                  <a:pt x="148" y="573"/>
                </a:lnTo>
                <a:lnTo>
                  <a:pt x="142" y="574"/>
                </a:lnTo>
                <a:lnTo>
                  <a:pt x="135" y="575"/>
                </a:lnTo>
                <a:lnTo>
                  <a:pt x="129" y="577"/>
                </a:lnTo>
                <a:lnTo>
                  <a:pt x="123" y="578"/>
                </a:lnTo>
                <a:lnTo>
                  <a:pt x="117" y="578"/>
                </a:lnTo>
                <a:lnTo>
                  <a:pt x="110" y="579"/>
                </a:lnTo>
                <a:lnTo>
                  <a:pt x="104" y="579"/>
                </a:lnTo>
                <a:lnTo>
                  <a:pt x="99" y="580"/>
                </a:lnTo>
                <a:lnTo>
                  <a:pt x="94" y="580"/>
                </a:lnTo>
                <a:lnTo>
                  <a:pt x="89" y="580"/>
                </a:lnTo>
                <a:lnTo>
                  <a:pt x="72" y="579"/>
                </a:lnTo>
                <a:lnTo>
                  <a:pt x="58" y="577"/>
                </a:lnTo>
                <a:lnTo>
                  <a:pt x="46" y="574"/>
                </a:lnTo>
                <a:lnTo>
                  <a:pt x="34" y="570"/>
                </a:lnTo>
                <a:lnTo>
                  <a:pt x="24" y="565"/>
                </a:lnTo>
                <a:lnTo>
                  <a:pt x="16" y="559"/>
                </a:lnTo>
                <a:lnTo>
                  <a:pt x="10" y="552"/>
                </a:lnTo>
                <a:lnTo>
                  <a:pt x="4" y="543"/>
                </a:lnTo>
                <a:lnTo>
                  <a:pt x="2" y="538"/>
                </a:lnTo>
                <a:lnTo>
                  <a:pt x="1" y="533"/>
                </a:lnTo>
                <a:lnTo>
                  <a:pt x="0" y="527"/>
                </a:lnTo>
                <a:lnTo>
                  <a:pt x="0" y="522"/>
                </a:lnTo>
                <a:lnTo>
                  <a:pt x="0" y="510"/>
                </a:lnTo>
                <a:lnTo>
                  <a:pt x="2" y="495"/>
                </a:lnTo>
                <a:lnTo>
                  <a:pt x="7" y="480"/>
                </a:lnTo>
                <a:lnTo>
                  <a:pt x="13" y="463"/>
                </a:lnTo>
                <a:lnTo>
                  <a:pt x="20" y="445"/>
                </a:lnTo>
                <a:lnTo>
                  <a:pt x="29" y="425"/>
                </a:lnTo>
                <a:lnTo>
                  <a:pt x="151" y="190"/>
                </a:lnTo>
                <a:lnTo>
                  <a:pt x="100" y="190"/>
                </a:lnTo>
                <a:lnTo>
                  <a:pt x="133" y="127"/>
                </a:lnTo>
                <a:lnTo>
                  <a:pt x="183" y="127"/>
                </a:lnTo>
                <a:lnTo>
                  <a:pt x="248" y="0"/>
                </a:lnTo>
                <a:lnTo>
                  <a:pt x="323" y="0"/>
                </a:lnTo>
                <a:lnTo>
                  <a:pt x="258" y="127"/>
                </a:lnTo>
                <a:lnTo>
                  <a:pt x="412" y="127"/>
                </a:lnTo>
                <a:lnTo>
                  <a:pt x="380" y="190"/>
                </a:lnTo>
                <a:lnTo>
                  <a:pt x="226" y="190"/>
                </a:lnTo>
                <a:lnTo>
                  <a:pt x="122" y="391"/>
                </a:lnTo>
                <a:lnTo>
                  <a:pt x="118" y="401"/>
                </a:lnTo>
                <a:lnTo>
                  <a:pt x="114" y="409"/>
                </a:lnTo>
                <a:lnTo>
                  <a:pt x="109" y="416"/>
                </a:lnTo>
                <a:lnTo>
                  <a:pt x="106" y="423"/>
                </a:lnTo>
                <a:lnTo>
                  <a:pt x="103" y="429"/>
                </a:lnTo>
                <a:lnTo>
                  <a:pt x="100" y="436"/>
                </a:lnTo>
                <a:lnTo>
                  <a:pt x="97" y="442"/>
                </a:lnTo>
                <a:lnTo>
                  <a:pt x="95" y="447"/>
                </a:lnTo>
                <a:lnTo>
                  <a:pt x="93" y="451"/>
                </a:lnTo>
                <a:lnTo>
                  <a:pt x="91" y="456"/>
                </a:lnTo>
                <a:lnTo>
                  <a:pt x="90" y="461"/>
                </a:lnTo>
                <a:lnTo>
                  <a:pt x="89" y="465"/>
                </a:lnTo>
                <a:lnTo>
                  <a:pt x="88" y="471"/>
                </a:lnTo>
                <a:lnTo>
                  <a:pt x="88" y="475"/>
                </a:lnTo>
                <a:lnTo>
                  <a:pt x="87" y="479"/>
                </a:lnTo>
                <a:lnTo>
                  <a:pt x="88" y="483"/>
                </a:lnTo>
                <a:lnTo>
                  <a:pt x="88" y="487"/>
                </a:lnTo>
                <a:lnTo>
                  <a:pt x="88" y="491"/>
                </a:lnTo>
                <a:lnTo>
                  <a:pt x="89" y="494"/>
                </a:lnTo>
                <a:lnTo>
                  <a:pt x="91" y="497"/>
                </a:lnTo>
                <a:lnTo>
                  <a:pt x="92" y="499"/>
                </a:lnTo>
                <a:lnTo>
                  <a:pt x="94" y="502"/>
                </a:lnTo>
                <a:lnTo>
                  <a:pt x="97" y="505"/>
                </a:lnTo>
                <a:lnTo>
                  <a:pt x="99" y="507"/>
                </a:lnTo>
                <a:lnTo>
                  <a:pt x="102" y="509"/>
                </a:lnTo>
                <a:lnTo>
                  <a:pt x="106" y="510"/>
                </a:lnTo>
                <a:lnTo>
                  <a:pt x="110" y="511"/>
                </a:lnTo>
                <a:lnTo>
                  <a:pt x="116" y="512"/>
                </a:lnTo>
                <a:lnTo>
                  <a:pt x="122" y="513"/>
                </a:lnTo>
                <a:lnTo>
                  <a:pt x="128" y="514"/>
                </a:lnTo>
                <a:lnTo>
                  <a:pt x="135" y="514"/>
                </a:lnTo>
                <a:lnTo>
                  <a:pt x="142" y="514"/>
                </a:lnTo>
                <a:lnTo>
                  <a:pt x="146" y="514"/>
                </a:lnTo>
                <a:lnTo>
                  <a:pt x="152" y="514"/>
                </a:lnTo>
                <a:lnTo>
                  <a:pt x="157" y="513"/>
                </a:lnTo>
                <a:lnTo>
                  <a:pt x="162" y="513"/>
                </a:lnTo>
                <a:lnTo>
                  <a:pt x="167" y="512"/>
                </a:lnTo>
                <a:lnTo>
                  <a:pt x="172" y="511"/>
                </a:lnTo>
                <a:lnTo>
                  <a:pt x="177" y="510"/>
                </a:lnTo>
                <a:lnTo>
                  <a:pt x="183" y="509"/>
                </a:lnTo>
                <a:lnTo>
                  <a:pt x="189" y="508"/>
                </a:lnTo>
                <a:lnTo>
                  <a:pt x="194" y="506"/>
                </a:lnTo>
                <a:lnTo>
                  <a:pt x="199" y="505"/>
                </a:lnTo>
                <a:lnTo>
                  <a:pt x="203" y="504"/>
                </a:lnTo>
                <a:lnTo>
                  <a:pt x="207" y="502"/>
                </a:lnTo>
                <a:lnTo>
                  <a:pt x="210" y="501"/>
                </a:lnTo>
                <a:lnTo>
                  <a:pt x="213" y="500"/>
                </a:lnTo>
                <a:lnTo>
                  <a:pt x="216" y="499"/>
                </a:lnTo>
                <a:lnTo>
                  <a:pt x="220" y="499"/>
                </a:lnTo>
                <a:lnTo>
                  <a:pt x="186" y="566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Freeform 215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6478793" y="1738000"/>
            <a:ext cx="115491" cy="177404"/>
          </a:xfrm>
          <a:custGeom>
            <a:avLst/>
            <a:gdLst>
              <a:gd name="T0" fmla="*/ 0 w 386"/>
              <a:gd name="T1" fmla="*/ 0 h 595"/>
              <a:gd name="T2" fmla="*/ 0 w 386"/>
              <a:gd name="T3" fmla="*/ 0 h 595"/>
              <a:gd name="T4" fmla="*/ 0 w 386"/>
              <a:gd name="T5" fmla="*/ 0 h 595"/>
              <a:gd name="T6" fmla="*/ 0 w 386"/>
              <a:gd name="T7" fmla="*/ 0 h 595"/>
              <a:gd name="T8" fmla="*/ 0 w 386"/>
              <a:gd name="T9" fmla="*/ 0 h 595"/>
              <a:gd name="T10" fmla="*/ 0 w 386"/>
              <a:gd name="T11" fmla="*/ 0 h 595"/>
              <a:gd name="T12" fmla="*/ 0 w 386"/>
              <a:gd name="T13" fmla="*/ 0 h 595"/>
              <a:gd name="T14" fmla="*/ 0 w 386"/>
              <a:gd name="T15" fmla="*/ 0 h 595"/>
              <a:gd name="T16" fmla="*/ 0 w 386"/>
              <a:gd name="T17" fmla="*/ 0 h 595"/>
              <a:gd name="T18" fmla="*/ 0 w 386"/>
              <a:gd name="T19" fmla="*/ 0 h 5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86"/>
              <a:gd name="T31" fmla="*/ 0 h 595"/>
              <a:gd name="T32" fmla="*/ 386 w 386"/>
              <a:gd name="T33" fmla="*/ 595 h 5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86" h="595">
                <a:moveTo>
                  <a:pt x="347" y="77"/>
                </a:moveTo>
                <a:lnTo>
                  <a:pt x="262" y="77"/>
                </a:lnTo>
                <a:lnTo>
                  <a:pt x="301" y="0"/>
                </a:lnTo>
                <a:lnTo>
                  <a:pt x="386" y="0"/>
                </a:lnTo>
                <a:lnTo>
                  <a:pt x="347" y="77"/>
                </a:lnTo>
                <a:close/>
                <a:moveTo>
                  <a:pt x="75" y="595"/>
                </a:moveTo>
                <a:lnTo>
                  <a:pt x="0" y="595"/>
                </a:lnTo>
                <a:lnTo>
                  <a:pt x="228" y="152"/>
                </a:lnTo>
                <a:lnTo>
                  <a:pt x="303" y="152"/>
                </a:lnTo>
                <a:lnTo>
                  <a:pt x="75" y="595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Freeform 216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6604998" y="1783244"/>
            <a:ext cx="144066" cy="132160"/>
          </a:xfrm>
          <a:custGeom>
            <a:avLst/>
            <a:gdLst>
              <a:gd name="T0" fmla="*/ 0 w 483"/>
              <a:gd name="T1" fmla="*/ 0 h 443"/>
              <a:gd name="T2" fmla="*/ 0 w 483"/>
              <a:gd name="T3" fmla="*/ 0 h 443"/>
              <a:gd name="T4" fmla="*/ 0 w 483"/>
              <a:gd name="T5" fmla="*/ 0 h 443"/>
              <a:gd name="T6" fmla="*/ 0 w 483"/>
              <a:gd name="T7" fmla="*/ 0 h 443"/>
              <a:gd name="T8" fmla="*/ 0 w 483"/>
              <a:gd name="T9" fmla="*/ 0 h 443"/>
              <a:gd name="T10" fmla="*/ 0 w 483"/>
              <a:gd name="T11" fmla="*/ 0 h 443"/>
              <a:gd name="T12" fmla="*/ 0 w 483"/>
              <a:gd name="T13" fmla="*/ 0 h 443"/>
              <a:gd name="T14" fmla="*/ 0 w 483"/>
              <a:gd name="T15" fmla="*/ 0 h 4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83"/>
              <a:gd name="T25" fmla="*/ 0 h 443"/>
              <a:gd name="T26" fmla="*/ 483 w 483"/>
              <a:gd name="T27" fmla="*/ 443 h 4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83" h="443">
                <a:moveTo>
                  <a:pt x="483" y="0"/>
                </a:moveTo>
                <a:lnTo>
                  <a:pt x="76" y="443"/>
                </a:lnTo>
                <a:lnTo>
                  <a:pt x="0" y="443"/>
                </a:lnTo>
                <a:lnTo>
                  <a:pt x="50" y="0"/>
                </a:lnTo>
                <a:lnTo>
                  <a:pt x="131" y="0"/>
                </a:lnTo>
                <a:lnTo>
                  <a:pt x="87" y="353"/>
                </a:lnTo>
                <a:lnTo>
                  <a:pt x="405" y="0"/>
                </a:lnTo>
                <a:lnTo>
                  <a:pt x="483" y="0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Freeform 217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6743112" y="1779671"/>
            <a:ext cx="146447" cy="139304"/>
          </a:xfrm>
          <a:custGeom>
            <a:avLst/>
            <a:gdLst>
              <a:gd name="T0" fmla="*/ 0 w 492"/>
              <a:gd name="T1" fmla="*/ 0 h 466"/>
              <a:gd name="T2" fmla="*/ 0 w 492"/>
              <a:gd name="T3" fmla="*/ 0 h 466"/>
              <a:gd name="T4" fmla="*/ 0 w 492"/>
              <a:gd name="T5" fmla="*/ 0 h 466"/>
              <a:gd name="T6" fmla="*/ 0 w 492"/>
              <a:gd name="T7" fmla="*/ 0 h 466"/>
              <a:gd name="T8" fmla="*/ 0 w 492"/>
              <a:gd name="T9" fmla="*/ 0 h 466"/>
              <a:gd name="T10" fmla="*/ 0 w 492"/>
              <a:gd name="T11" fmla="*/ 0 h 466"/>
              <a:gd name="T12" fmla="*/ 0 w 492"/>
              <a:gd name="T13" fmla="*/ 0 h 466"/>
              <a:gd name="T14" fmla="*/ 0 w 492"/>
              <a:gd name="T15" fmla="*/ 0 h 466"/>
              <a:gd name="T16" fmla="*/ 0 w 492"/>
              <a:gd name="T17" fmla="*/ 0 h 466"/>
              <a:gd name="T18" fmla="*/ 0 w 492"/>
              <a:gd name="T19" fmla="*/ 0 h 466"/>
              <a:gd name="T20" fmla="*/ 0 w 492"/>
              <a:gd name="T21" fmla="*/ 0 h 466"/>
              <a:gd name="T22" fmla="*/ 0 w 492"/>
              <a:gd name="T23" fmla="*/ 0 h 466"/>
              <a:gd name="T24" fmla="*/ 0 w 492"/>
              <a:gd name="T25" fmla="*/ 0 h 466"/>
              <a:gd name="T26" fmla="*/ 0 w 492"/>
              <a:gd name="T27" fmla="*/ 0 h 466"/>
              <a:gd name="T28" fmla="*/ 0 w 492"/>
              <a:gd name="T29" fmla="*/ 0 h 466"/>
              <a:gd name="T30" fmla="*/ 0 w 492"/>
              <a:gd name="T31" fmla="*/ 0 h 466"/>
              <a:gd name="T32" fmla="*/ 0 w 492"/>
              <a:gd name="T33" fmla="*/ 0 h 466"/>
              <a:gd name="T34" fmla="*/ 0 w 492"/>
              <a:gd name="T35" fmla="*/ 0 h 466"/>
              <a:gd name="T36" fmla="*/ 0 w 492"/>
              <a:gd name="T37" fmla="*/ 0 h 466"/>
              <a:gd name="T38" fmla="*/ 0 w 492"/>
              <a:gd name="T39" fmla="*/ 0 h 466"/>
              <a:gd name="T40" fmla="*/ 0 w 492"/>
              <a:gd name="T41" fmla="*/ 0 h 466"/>
              <a:gd name="T42" fmla="*/ 0 w 492"/>
              <a:gd name="T43" fmla="*/ 0 h 466"/>
              <a:gd name="T44" fmla="*/ 0 w 492"/>
              <a:gd name="T45" fmla="*/ 0 h 466"/>
              <a:gd name="T46" fmla="*/ 0 w 492"/>
              <a:gd name="T47" fmla="*/ 0 h 466"/>
              <a:gd name="T48" fmla="*/ 0 w 492"/>
              <a:gd name="T49" fmla="*/ 0 h 466"/>
              <a:gd name="T50" fmla="*/ 0 w 492"/>
              <a:gd name="T51" fmla="*/ 0 h 466"/>
              <a:gd name="T52" fmla="*/ 0 w 492"/>
              <a:gd name="T53" fmla="*/ 0 h 466"/>
              <a:gd name="T54" fmla="*/ 0 w 492"/>
              <a:gd name="T55" fmla="*/ 0 h 466"/>
              <a:gd name="T56" fmla="*/ 0 w 492"/>
              <a:gd name="T57" fmla="*/ 0 h 466"/>
              <a:gd name="T58" fmla="*/ 0 w 492"/>
              <a:gd name="T59" fmla="*/ 0 h 466"/>
              <a:gd name="T60" fmla="*/ 0 w 492"/>
              <a:gd name="T61" fmla="*/ 0 h 466"/>
              <a:gd name="T62" fmla="*/ 0 w 492"/>
              <a:gd name="T63" fmla="*/ 0 h 466"/>
              <a:gd name="T64" fmla="*/ 0 w 492"/>
              <a:gd name="T65" fmla="*/ 0 h 466"/>
              <a:gd name="T66" fmla="*/ 0 w 492"/>
              <a:gd name="T67" fmla="*/ 0 h 466"/>
              <a:gd name="T68" fmla="*/ 0 w 492"/>
              <a:gd name="T69" fmla="*/ 0 h 466"/>
              <a:gd name="T70" fmla="*/ 0 w 492"/>
              <a:gd name="T71" fmla="*/ 0 h 466"/>
              <a:gd name="T72" fmla="*/ 0 w 492"/>
              <a:gd name="T73" fmla="*/ 0 h 466"/>
              <a:gd name="T74" fmla="*/ 0 w 492"/>
              <a:gd name="T75" fmla="*/ 0 h 466"/>
              <a:gd name="T76" fmla="*/ 0 w 492"/>
              <a:gd name="T77" fmla="*/ 0 h 466"/>
              <a:gd name="T78" fmla="*/ 0 w 492"/>
              <a:gd name="T79" fmla="*/ 0 h 466"/>
              <a:gd name="T80" fmla="*/ 0 w 492"/>
              <a:gd name="T81" fmla="*/ 0 h 466"/>
              <a:gd name="T82" fmla="*/ 0 w 492"/>
              <a:gd name="T83" fmla="*/ 0 h 466"/>
              <a:gd name="T84" fmla="*/ 0 w 492"/>
              <a:gd name="T85" fmla="*/ 0 h 466"/>
              <a:gd name="T86" fmla="*/ 0 w 492"/>
              <a:gd name="T87" fmla="*/ 0 h 466"/>
              <a:gd name="T88" fmla="*/ 0 w 492"/>
              <a:gd name="T89" fmla="*/ 0 h 466"/>
              <a:gd name="T90" fmla="*/ 0 w 492"/>
              <a:gd name="T91" fmla="*/ 0 h 466"/>
              <a:gd name="T92" fmla="*/ 0 w 492"/>
              <a:gd name="T93" fmla="*/ 0 h 466"/>
              <a:gd name="T94" fmla="*/ 0 w 492"/>
              <a:gd name="T95" fmla="*/ 0 h 466"/>
              <a:gd name="T96" fmla="*/ 0 w 492"/>
              <a:gd name="T97" fmla="*/ 0 h 466"/>
              <a:gd name="T98" fmla="*/ 0 w 492"/>
              <a:gd name="T99" fmla="*/ 0 h 466"/>
              <a:gd name="T100" fmla="*/ 0 w 492"/>
              <a:gd name="T101" fmla="*/ 0 h 466"/>
              <a:gd name="T102" fmla="*/ 0 w 492"/>
              <a:gd name="T103" fmla="*/ 0 h 466"/>
              <a:gd name="T104" fmla="*/ 0 w 492"/>
              <a:gd name="T105" fmla="*/ 0 h 466"/>
              <a:gd name="T106" fmla="*/ 0 w 492"/>
              <a:gd name="T107" fmla="*/ 0 h 466"/>
              <a:gd name="T108" fmla="*/ 0 w 492"/>
              <a:gd name="T109" fmla="*/ 0 h 466"/>
              <a:gd name="T110" fmla="*/ 0 w 492"/>
              <a:gd name="T111" fmla="*/ 0 h 466"/>
              <a:gd name="T112" fmla="*/ 0 w 492"/>
              <a:gd name="T113" fmla="*/ 0 h 46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492"/>
              <a:gd name="T172" fmla="*/ 0 h 466"/>
              <a:gd name="T173" fmla="*/ 492 w 492"/>
              <a:gd name="T174" fmla="*/ 466 h 46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492" h="466">
                <a:moveTo>
                  <a:pt x="437" y="241"/>
                </a:moveTo>
                <a:lnTo>
                  <a:pt x="110" y="241"/>
                </a:lnTo>
                <a:lnTo>
                  <a:pt x="105" y="252"/>
                </a:lnTo>
                <a:lnTo>
                  <a:pt x="100" y="261"/>
                </a:lnTo>
                <a:lnTo>
                  <a:pt x="96" y="271"/>
                </a:lnTo>
                <a:lnTo>
                  <a:pt x="93" y="280"/>
                </a:lnTo>
                <a:lnTo>
                  <a:pt x="91" y="289"/>
                </a:lnTo>
                <a:lnTo>
                  <a:pt x="88" y="297"/>
                </a:lnTo>
                <a:lnTo>
                  <a:pt x="87" y="305"/>
                </a:lnTo>
                <a:lnTo>
                  <a:pt x="86" y="312"/>
                </a:lnTo>
                <a:lnTo>
                  <a:pt x="85" y="321"/>
                </a:lnTo>
                <a:lnTo>
                  <a:pt x="85" y="328"/>
                </a:lnTo>
                <a:lnTo>
                  <a:pt x="85" y="334"/>
                </a:lnTo>
                <a:lnTo>
                  <a:pt x="86" y="340"/>
                </a:lnTo>
                <a:lnTo>
                  <a:pt x="87" y="346"/>
                </a:lnTo>
                <a:lnTo>
                  <a:pt x="89" y="353"/>
                </a:lnTo>
                <a:lnTo>
                  <a:pt x="91" y="358"/>
                </a:lnTo>
                <a:lnTo>
                  <a:pt x="94" y="363"/>
                </a:lnTo>
                <a:lnTo>
                  <a:pt x="96" y="367"/>
                </a:lnTo>
                <a:lnTo>
                  <a:pt x="100" y="372"/>
                </a:lnTo>
                <a:lnTo>
                  <a:pt x="103" y="376"/>
                </a:lnTo>
                <a:lnTo>
                  <a:pt x="107" y="379"/>
                </a:lnTo>
                <a:lnTo>
                  <a:pt x="113" y="382"/>
                </a:lnTo>
                <a:lnTo>
                  <a:pt x="117" y="386"/>
                </a:lnTo>
                <a:lnTo>
                  <a:pt x="122" y="389"/>
                </a:lnTo>
                <a:lnTo>
                  <a:pt x="128" y="392"/>
                </a:lnTo>
                <a:lnTo>
                  <a:pt x="134" y="394"/>
                </a:lnTo>
                <a:lnTo>
                  <a:pt x="140" y="396"/>
                </a:lnTo>
                <a:lnTo>
                  <a:pt x="148" y="397"/>
                </a:lnTo>
                <a:lnTo>
                  <a:pt x="154" y="399"/>
                </a:lnTo>
                <a:lnTo>
                  <a:pt x="162" y="400"/>
                </a:lnTo>
                <a:lnTo>
                  <a:pt x="169" y="400"/>
                </a:lnTo>
                <a:lnTo>
                  <a:pt x="177" y="401"/>
                </a:lnTo>
                <a:lnTo>
                  <a:pt x="186" y="401"/>
                </a:lnTo>
                <a:lnTo>
                  <a:pt x="197" y="401"/>
                </a:lnTo>
                <a:lnTo>
                  <a:pt x="209" y="400"/>
                </a:lnTo>
                <a:lnTo>
                  <a:pt x="221" y="399"/>
                </a:lnTo>
                <a:lnTo>
                  <a:pt x="233" y="397"/>
                </a:lnTo>
                <a:lnTo>
                  <a:pt x="246" y="394"/>
                </a:lnTo>
                <a:lnTo>
                  <a:pt x="259" y="391"/>
                </a:lnTo>
                <a:lnTo>
                  <a:pt x="272" y="387"/>
                </a:lnTo>
                <a:lnTo>
                  <a:pt x="286" y="382"/>
                </a:lnTo>
                <a:lnTo>
                  <a:pt x="300" y="378"/>
                </a:lnTo>
                <a:lnTo>
                  <a:pt x="312" y="374"/>
                </a:lnTo>
                <a:lnTo>
                  <a:pt x="323" y="369"/>
                </a:lnTo>
                <a:lnTo>
                  <a:pt x="335" y="365"/>
                </a:lnTo>
                <a:lnTo>
                  <a:pt x="345" y="361"/>
                </a:lnTo>
                <a:lnTo>
                  <a:pt x="354" y="356"/>
                </a:lnTo>
                <a:lnTo>
                  <a:pt x="363" y="351"/>
                </a:lnTo>
                <a:lnTo>
                  <a:pt x="370" y="347"/>
                </a:lnTo>
                <a:lnTo>
                  <a:pt x="374" y="347"/>
                </a:lnTo>
                <a:lnTo>
                  <a:pt x="332" y="429"/>
                </a:lnTo>
                <a:lnTo>
                  <a:pt x="320" y="433"/>
                </a:lnTo>
                <a:lnTo>
                  <a:pt x="309" y="436"/>
                </a:lnTo>
                <a:lnTo>
                  <a:pt x="298" y="440"/>
                </a:lnTo>
                <a:lnTo>
                  <a:pt x="286" y="443"/>
                </a:lnTo>
                <a:lnTo>
                  <a:pt x="275" y="446"/>
                </a:lnTo>
                <a:lnTo>
                  <a:pt x="264" y="449"/>
                </a:lnTo>
                <a:lnTo>
                  <a:pt x="252" y="452"/>
                </a:lnTo>
                <a:lnTo>
                  <a:pt x="241" y="455"/>
                </a:lnTo>
                <a:lnTo>
                  <a:pt x="230" y="457"/>
                </a:lnTo>
                <a:lnTo>
                  <a:pt x="219" y="459"/>
                </a:lnTo>
                <a:lnTo>
                  <a:pt x="207" y="462"/>
                </a:lnTo>
                <a:lnTo>
                  <a:pt x="197" y="464"/>
                </a:lnTo>
                <a:lnTo>
                  <a:pt x="186" y="465"/>
                </a:lnTo>
                <a:lnTo>
                  <a:pt x="174" y="466"/>
                </a:lnTo>
                <a:lnTo>
                  <a:pt x="164" y="466"/>
                </a:lnTo>
                <a:lnTo>
                  <a:pt x="153" y="466"/>
                </a:lnTo>
                <a:lnTo>
                  <a:pt x="127" y="465"/>
                </a:lnTo>
                <a:lnTo>
                  <a:pt x="102" y="463"/>
                </a:lnTo>
                <a:lnTo>
                  <a:pt x="92" y="460"/>
                </a:lnTo>
                <a:lnTo>
                  <a:pt x="82" y="457"/>
                </a:lnTo>
                <a:lnTo>
                  <a:pt x="71" y="454"/>
                </a:lnTo>
                <a:lnTo>
                  <a:pt x="62" y="451"/>
                </a:lnTo>
                <a:lnTo>
                  <a:pt x="54" y="447"/>
                </a:lnTo>
                <a:lnTo>
                  <a:pt x="46" y="443"/>
                </a:lnTo>
                <a:lnTo>
                  <a:pt x="39" y="438"/>
                </a:lnTo>
                <a:lnTo>
                  <a:pt x="32" y="433"/>
                </a:lnTo>
                <a:lnTo>
                  <a:pt x="26" y="427"/>
                </a:lnTo>
                <a:lnTo>
                  <a:pt x="20" y="420"/>
                </a:lnTo>
                <a:lnTo>
                  <a:pt x="16" y="413"/>
                </a:lnTo>
                <a:lnTo>
                  <a:pt x="12" y="406"/>
                </a:lnTo>
                <a:lnTo>
                  <a:pt x="8" y="399"/>
                </a:lnTo>
                <a:lnTo>
                  <a:pt x="5" y="391"/>
                </a:lnTo>
                <a:lnTo>
                  <a:pt x="3" y="382"/>
                </a:lnTo>
                <a:lnTo>
                  <a:pt x="2" y="373"/>
                </a:lnTo>
                <a:lnTo>
                  <a:pt x="0" y="364"/>
                </a:lnTo>
                <a:lnTo>
                  <a:pt x="0" y="355"/>
                </a:lnTo>
                <a:lnTo>
                  <a:pt x="0" y="344"/>
                </a:lnTo>
                <a:lnTo>
                  <a:pt x="2" y="334"/>
                </a:lnTo>
                <a:lnTo>
                  <a:pt x="4" y="323"/>
                </a:lnTo>
                <a:lnTo>
                  <a:pt x="7" y="311"/>
                </a:lnTo>
                <a:lnTo>
                  <a:pt x="10" y="300"/>
                </a:lnTo>
                <a:lnTo>
                  <a:pt x="14" y="289"/>
                </a:lnTo>
                <a:lnTo>
                  <a:pt x="24" y="263"/>
                </a:lnTo>
                <a:lnTo>
                  <a:pt x="36" y="236"/>
                </a:lnTo>
                <a:lnTo>
                  <a:pt x="51" y="210"/>
                </a:lnTo>
                <a:lnTo>
                  <a:pt x="67" y="185"/>
                </a:lnTo>
                <a:lnTo>
                  <a:pt x="84" y="161"/>
                </a:lnTo>
                <a:lnTo>
                  <a:pt x="101" y="139"/>
                </a:lnTo>
                <a:lnTo>
                  <a:pt x="121" y="118"/>
                </a:lnTo>
                <a:lnTo>
                  <a:pt x="141" y="99"/>
                </a:lnTo>
                <a:lnTo>
                  <a:pt x="162" y="80"/>
                </a:lnTo>
                <a:lnTo>
                  <a:pt x="185" y="64"/>
                </a:lnTo>
                <a:lnTo>
                  <a:pt x="208" y="48"/>
                </a:lnTo>
                <a:lnTo>
                  <a:pt x="231" y="36"/>
                </a:lnTo>
                <a:lnTo>
                  <a:pt x="255" y="24"/>
                </a:lnTo>
                <a:lnTo>
                  <a:pt x="278" y="15"/>
                </a:lnTo>
                <a:lnTo>
                  <a:pt x="302" y="9"/>
                </a:lnTo>
                <a:lnTo>
                  <a:pt x="325" y="4"/>
                </a:lnTo>
                <a:lnTo>
                  <a:pt x="350" y="1"/>
                </a:lnTo>
                <a:lnTo>
                  <a:pt x="374" y="0"/>
                </a:lnTo>
                <a:lnTo>
                  <a:pt x="395" y="1"/>
                </a:lnTo>
                <a:lnTo>
                  <a:pt x="415" y="3"/>
                </a:lnTo>
                <a:lnTo>
                  <a:pt x="423" y="5"/>
                </a:lnTo>
                <a:lnTo>
                  <a:pt x="431" y="7"/>
                </a:lnTo>
                <a:lnTo>
                  <a:pt x="440" y="10"/>
                </a:lnTo>
                <a:lnTo>
                  <a:pt x="447" y="13"/>
                </a:lnTo>
                <a:lnTo>
                  <a:pt x="453" y="16"/>
                </a:lnTo>
                <a:lnTo>
                  <a:pt x="459" y="20"/>
                </a:lnTo>
                <a:lnTo>
                  <a:pt x="465" y="24"/>
                </a:lnTo>
                <a:lnTo>
                  <a:pt x="471" y="30"/>
                </a:lnTo>
                <a:lnTo>
                  <a:pt x="475" y="35"/>
                </a:lnTo>
                <a:lnTo>
                  <a:pt x="479" y="40"/>
                </a:lnTo>
                <a:lnTo>
                  <a:pt x="483" y="46"/>
                </a:lnTo>
                <a:lnTo>
                  <a:pt x="486" y="52"/>
                </a:lnTo>
                <a:lnTo>
                  <a:pt x="488" y="58"/>
                </a:lnTo>
                <a:lnTo>
                  <a:pt x="490" y="66"/>
                </a:lnTo>
                <a:lnTo>
                  <a:pt x="491" y="73"/>
                </a:lnTo>
                <a:lnTo>
                  <a:pt x="492" y="81"/>
                </a:lnTo>
                <a:lnTo>
                  <a:pt x="492" y="89"/>
                </a:lnTo>
                <a:lnTo>
                  <a:pt x="492" y="98"/>
                </a:lnTo>
                <a:lnTo>
                  <a:pt x="491" y="107"/>
                </a:lnTo>
                <a:lnTo>
                  <a:pt x="489" y="116"/>
                </a:lnTo>
                <a:lnTo>
                  <a:pt x="485" y="135"/>
                </a:lnTo>
                <a:lnTo>
                  <a:pt x="478" y="155"/>
                </a:lnTo>
                <a:lnTo>
                  <a:pt x="468" y="178"/>
                </a:lnTo>
                <a:lnTo>
                  <a:pt x="457" y="201"/>
                </a:lnTo>
                <a:lnTo>
                  <a:pt x="437" y="241"/>
                </a:lnTo>
                <a:close/>
                <a:moveTo>
                  <a:pt x="393" y="184"/>
                </a:moveTo>
                <a:lnTo>
                  <a:pt x="401" y="171"/>
                </a:lnTo>
                <a:lnTo>
                  <a:pt x="406" y="156"/>
                </a:lnTo>
                <a:lnTo>
                  <a:pt x="410" y="144"/>
                </a:lnTo>
                <a:lnTo>
                  <a:pt x="413" y="132"/>
                </a:lnTo>
                <a:lnTo>
                  <a:pt x="414" y="121"/>
                </a:lnTo>
                <a:lnTo>
                  <a:pt x="414" y="111"/>
                </a:lnTo>
                <a:lnTo>
                  <a:pt x="413" y="102"/>
                </a:lnTo>
                <a:lnTo>
                  <a:pt x="411" y="93"/>
                </a:lnTo>
                <a:lnTo>
                  <a:pt x="407" y="86"/>
                </a:lnTo>
                <a:lnTo>
                  <a:pt x="402" y="79"/>
                </a:lnTo>
                <a:lnTo>
                  <a:pt x="394" y="74"/>
                </a:lnTo>
                <a:lnTo>
                  <a:pt x="386" y="70"/>
                </a:lnTo>
                <a:lnTo>
                  <a:pt x="377" y="66"/>
                </a:lnTo>
                <a:lnTo>
                  <a:pt x="366" y="64"/>
                </a:lnTo>
                <a:lnTo>
                  <a:pt x="352" y="62"/>
                </a:lnTo>
                <a:lnTo>
                  <a:pt x="339" y="62"/>
                </a:lnTo>
                <a:lnTo>
                  <a:pt x="323" y="62"/>
                </a:lnTo>
                <a:lnTo>
                  <a:pt x="309" y="64"/>
                </a:lnTo>
                <a:lnTo>
                  <a:pt x="295" y="67"/>
                </a:lnTo>
                <a:lnTo>
                  <a:pt x="280" y="70"/>
                </a:lnTo>
                <a:lnTo>
                  <a:pt x="266" y="75"/>
                </a:lnTo>
                <a:lnTo>
                  <a:pt x="252" y="81"/>
                </a:lnTo>
                <a:lnTo>
                  <a:pt x="238" y="88"/>
                </a:lnTo>
                <a:lnTo>
                  <a:pt x="225" y="96"/>
                </a:lnTo>
                <a:lnTo>
                  <a:pt x="211" y="106"/>
                </a:lnTo>
                <a:lnTo>
                  <a:pt x="199" y="115"/>
                </a:lnTo>
                <a:lnTo>
                  <a:pt x="188" y="125"/>
                </a:lnTo>
                <a:lnTo>
                  <a:pt x="176" y="137"/>
                </a:lnTo>
                <a:lnTo>
                  <a:pt x="166" y="148"/>
                </a:lnTo>
                <a:lnTo>
                  <a:pt x="157" y="159"/>
                </a:lnTo>
                <a:lnTo>
                  <a:pt x="148" y="172"/>
                </a:lnTo>
                <a:lnTo>
                  <a:pt x="139" y="184"/>
                </a:lnTo>
                <a:lnTo>
                  <a:pt x="393" y="184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Freeform 218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7294370" y="18415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8" y="91"/>
                </a:lnTo>
                <a:lnTo>
                  <a:pt x="24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0"/>
                </a:lnTo>
                <a:lnTo>
                  <a:pt x="34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0" name="Freeform 219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7294370" y="18415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8" y="91"/>
                </a:lnTo>
                <a:lnTo>
                  <a:pt x="24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0"/>
                </a:lnTo>
                <a:lnTo>
                  <a:pt x="348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Freeform 220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7271749" y="2027322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7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1"/>
                </a:lnTo>
                <a:lnTo>
                  <a:pt x="34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2" name="Freeform 221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7271749" y="2027322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7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1"/>
                </a:lnTo>
                <a:lnTo>
                  <a:pt x="348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3" name="Freeform 222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7115777" y="193326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8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5"/>
                </a:lnTo>
                <a:lnTo>
                  <a:pt x="39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60"/>
                </a:lnTo>
                <a:lnTo>
                  <a:pt x="7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2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4" y="326"/>
                </a:lnTo>
                <a:lnTo>
                  <a:pt x="236" y="224"/>
                </a:lnTo>
                <a:lnTo>
                  <a:pt x="436" y="188"/>
                </a:lnTo>
                <a:lnTo>
                  <a:pt x="430" y="160"/>
                </a:lnTo>
                <a:lnTo>
                  <a:pt x="233" y="211"/>
                </a:lnTo>
                <a:lnTo>
                  <a:pt x="349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4" name="Freeform 223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7115777" y="193326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8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5"/>
                </a:lnTo>
                <a:lnTo>
                  <a:pt x="39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60"/>
                </a:lnTo>
                <a:lnTo>
                  <a:pt x="7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2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4" y="326"/>
                </a:lnTo>
                <a:lnTo>
                  <a:pt x="236" y="224"/>
                </a:lnTo>
                <a:lnTo>
                  <a:pt x="436" y="188"/>
                </a:lnTo>
                <a:lnTo>
                  <a:pt x="430" y="160"/>
                </a:lnTo>
                <a:lnTo>
                  <a:pt x="233" y="211"/>
                </a:lnTo>
                <a:lnTo>
                  <a:pt x="349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5" name="Freeform 224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6972902" y="2098760"/>
            <a:ext cx="13096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1"/>
                </a:lnTo>
                <a:lnTo>
                  <a:pt x="220" y="203"/>
                </a:lnTo>
                <a:lnTo>
                  <a:pt x="181" y="0"/>
                </a:lnTo>
                <a:lnTo>
                  <a:pt x="153" y="6"/>
                </a:lnTo>
                <a:lnTo>
                  <a:pt x="208" y="204"/>
                </a:lnTo>
                <a:lnTo>
                  <a:pt x="39" y="91"/>
                </a:lnTo>
                <a:lnTo>
                  <a:pt x="24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4"/>
                </a:lnTo>
                <a:lnTo>
                  <a:pt x="86" y="404"/>
                </a:lnTo>
                <a:lnTo>
                  <a:pt x="110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60"/>
                </a:lnTo>
                <a:lnTo>
                  <a:pt x="232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6" name="Freeform 225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6972902" y="2098760"/>
            <a:ext cx="13096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1"/>
                </a:lnTo>
                <a:lnTo>
                  <a:pt x="220" y="203"/>
                </a:lnTo>
                <a:lnTo>
                  <a:pt x="181" y="0"/>
                </a:lnTo>
                <a:lnTo>
                  <a:pt x="153" y="6"/>
                </a:lnTo>
                <a:lnTo>
                  <a:pt x="208" y="204"/>
                </a:lnTo>
                <a:lnTo>
                  <a:pt x="39" y="91"/>
                </a:lnTo>
                <a:lnTo>
                  <a:pt x="24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4"/>
                </a:lnTo>
                <a:lnTo>
                  <a:pt x="86" y="404"/>
                </a:lnTo>
                <a:lnTo>
                  <a:pt x="110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60"/>
                </a:lnTo>
                <a:lnTo>
                  <a:pt x="232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7" name="Freeform 226"/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7175308" y="219281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2" y="7"/>
                </a:lnTo>
                <a:lnTo>
                  <a:pt x="208" y="205"/>
                </a:lnTo>
                <a:lnTo>
                  <a:pt x="38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8"/>
                </a:lnTo>
                <a:lnTo>
                  <a:pt x="213" y="241"/>
                </a:lnTo>
                <a:lnTo>
                  <a:pt x="252" y="442"/>
                </a:lnTo>
                <a:lnTo>
                  <a:pt x="280" y="436"/>
                </a:lnTo>
                <a:lnTo>
                  <a:pt x="226" y="237"/>
                </a:lnTo>
                <a:lnTo>
                  <a:pt x="398" y="350"/>
                </a:lnTo>
                <a:lnTo>
                  <a:pt x="412" y="326"/>
                </a:lnTo>
                <a:lnTo>
                  <a:pt x="234" y="223"/>
                </a:lnTo>
                <a:lnTo>
                  <a:pt x="436" y="187"/>
                </a:lnTo>
                <a:lnTo>
                  <a:pt x="429" y="159"/>
                </a:lnTo>
                <a:lnTo>
                  <a:pt x="231" y="210"/>
                </a:lnTo>
                <a:lnTo>
                  <a:pt x="34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8" name="Freeform 227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7175308" y="219281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2" y="7"/>
                </a:lnTo>
                <a:lnTo>
                  <a:pt x="208" y="205"/>
                </a:lnTo>
                <a:lnTo>
                  <a:pt x="38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8"/>
                </a:lnTo>
                <a:lnTo>
                  <a:pt x="213" y="241"/>
                </a:lnTo>
                <a:lnTo>
                  <a:pt x="252" y="442"/>
                </a:lnTo>
                <a:lnTo>
                  <a:pt x="280" y="436"/>
                </a:lnTo>
                <a:lnTo>
                  <a:pt x="226" y="237"/>
                </a:lnTo>
                <a:lnTo>
                  <a:pt x="398" y="350"/>
                </a:lnTo>
                <a:lnTo>
                  <a:pt x="412" y="326"/>
                </a:lnTo>
                <a:lnTo>
                  <a:pt x="234" y="223"/>
                </a:lnTo>
                <a:lnTo>
                  <a:pt x="436" y="187"/>
                </a:lnTo>
                <a:lnTo>
                  <a:pt x="429" y="159"/>
                </a:lnTo>
                <a:lnTo>
                  <a:pt x="231" y="210"/>
                </a:lnTo>
                <a:lnTo>
                  <a:pt x="347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9" name="Freeform 228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6805024" y="22225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59"/>
                </a:lnTo>
                <a:lnTo>
                  <a:pt x="7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18"/>
                </a:lnTo>
                <a:lnTo>
                  <a:pt x="213" y="240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4" y="326"/>
                </a:lnTo>
                <a:lnTo>
                  <a:pt x="236" y="223"/>
                </a:lnTo>
                <a:lnTo>
                  <a:pt x="436" y="187"/>
                </a:lnTo>
                <a:lnTo>
                  <a:pt x="430" y="159"/>
                </a:lnTo>
                <a:lnTo>
                  <a:pt x="233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0" name="Freeform 229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6805024" y="22225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59"/>
                </a:lnTo>
                <a:lnTo>
                  <a:pt x="7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18"/>
                </a:lnTo>
                <a:lnTo>
                  <a:pt x="213" y="240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4" y="326"/>
                </a:lnTo>
                <a:lnTo>
                  <a:pt x="236" y="223"/>
                </a:lnTo>
                <a:lnTo>
                  <a:pt x="436" y="187"/>
                </a:lnTo>
                <a:lnTo>
                  <a:pt x="430" y="159"/>
                </a:lnTo>
                <a:lnTo>
                  <a:pt x="233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1" name="Freeform 230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6800261" y="2559531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0"/>
                </a:lnTo>
                <a:lnTo>
                  <a:pt x="220" y="201"/>
                </a:lnTo>
                <a:lnTo>
                  <a:pt x="181" y="0"/>
                </a:lnTo>
                <a:lnTo>
                  <a:pt x="152" y="6"/>
                </a:lnTo>
                <a:lnTo>
                  <a:pt x="208" y="203"/>
                </a:lnTo>
                <a:lnTo>
                  <a:pt x="38" y="90"/>
                </a:lnTo>
                <a:lnTo>
                  <a:pt x="24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2"/>
                </a:lnTo>
                <a:lnTo>
                  <a:pt x="85" y="403"/>
                </a:lnTo>
                <a:lnTo>
                  <a:pt x="109" y="418"/>
                </a:lnTo>
                <a:lnTo>
                  <a:pt x="213" y="240"/>
                </a:lnTo>
                <a:lnTo>
                  <a:pt x="252" y="442"/>
                </a:lnTo>
                <a:lnTo>
                  <a:pt x="280" y="435"/>
                </a:lnTo>
                <a:lnTo>
                  <a:pt x="226" y="236"/>
                </a:lnTo>
                <a:lnTo>
                  <a:pt x="398" y="348"/>
                </a:lnTo>
                <a:lnTo>
                  <a:pt x="412" y="325"/>
                </a:lnTo>
                <a:lnTo>
                  <a:pt x="234" y="223"/>
                </a:lnTo>
                <a:lnTo>
                  <a:pt x="436" y="187"/>
                </a:lnTo>
                <a:lnTo>
                  <a:pt x="429" y="159"/>
                </a:lnTo>
                <a:lnTo>
                  <a:pt x="231" y="210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2" name="Freeform 231"/>
          <p:cNvSpPr>
            <a:spLocks/>
          </p:cNvSpPr>
          <p:nvPr>
            <p:custDataLst>
              <p:tags r:id="rId26"/>
            </p:custDataLst>
          </p:nvPr>
        </p:nvSpPr>
        <p:spPr bwMode="auto">
          <a:xfrm>
            <a:off x="6800261" y="2559531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0"/>
                </a:lnTo>
                <a:lnTo>
                  <a:pt x="220" y="201"/>
                </a:lnTo>
                <a:lnTo>
                  <a:pt x="181" y="0"/>
                </a:lnTo>
                <a:lnTo>
                  <a:pt x="152" y="6"/>
                </a:lnTo>
                <a:lnTo>
                  <a:pt x="208" y="203"/>
                </a:lnTo>
                <a:lnTo>
                  <a:pt x="38" y="90"/>
                </a:lnTo>
                <a:lnTo>
                  <a:pt x="24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2"/>
                </a:lnTo>
                <a:lnTo>
                  <a:pt x="85" y="403"/>
                </a:lnTo>
                <a:lnTo>
                  <a:pt x="109" y="418"/>
                </a:lnTo>
                <a:lnTo>
                  <a:pt x="213" y="240"/>
                </a:lnTo>
                <a:lnTo>
                  <a:pt x="252" y="442"/>
                </a:lnTo>
                <a:lnTo>
                  <a:pt x="280" y="435"/>
                </a:lnTo>
                <a:lnTo>
                  <a:pt x="226" y="236"/>
                </a:lnTo>
                <a:lnTo>
                  <a:pt x="398" y="348"/>
                </a:lnTo>
                <a:lnTo>
                  <a:pt x="412" y="325"/>
                </a:lnTo>
                <a:lnTo>
                  <a:pt x="234" y="223"/>
                </a:lnTo>
                <a:lnTo>
                  <a:pt x="436" y="187"/>
                </a:lnTo>
                <a:lnTo>
                  <a:pt x="429" y="159"/>
                </a:lnTo>
                <a:lnTo>
                  <a:pt x="231" y="210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3" name="Freeform 232"/>
          <p:cNvSpPr>
            <a:spLocks/>
          </p:cNvSpPr>
          <p:nvPr>
            <p:custDataLst>
              <p:tags r:id="rId27"/>
            </p:custDataLst>
          </p:nvPr>
        </p:nvSpPr>
        <p:spPr bwMode="auto">
          <a:xfrm>
            <a:off x="6757399" y="2369031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5"/>
                </a:lnTo>
                <a:lnTo>
                  <a:pt x="39" y="92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4"/>
                </a:lnTo>
                <a:lnTo>
                  <a:pt x="85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2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1"/>
                </a:lnTo>
                <a:lnTo>
                  <a:pt x="232" y="211"/>
                </a:lnTo>
                <a:lnTo>
                  <a:pt x="34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4" name="Freeform 233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6757399" y="2369031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5"/>
                </a:lnTo>
                <a:lnTo>
                  <a:pt x="39" y="92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4"/>
                </a:lnTo>
                <a:lnTo>
                  <a:pt x="85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2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1"/>
                </a:lnTo>
                <a:lnTo>
                  <a:pt x="232" y="211"/>
                </a:lnTo>
                <a:lnTo>
                  <a:pt x="348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5" name="Freeform 234"/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6768114" y="246190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1"/>
                </a:lnTo>
                <a:lnTo>
                  <a:pt x="24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1"/>
                </a:lnTo>
                <a:lnTo>
                  <a:pt x="349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6" name="Freeform 235"/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6768114" y="246190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1"/>
                </a:lnTo>
                <a:lnTo>
                  <a:pt x="24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1"/>
                </a:lnTo>
                <a:lnTo>
                  <a:pt x="349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7" name="Freeform 236"/>
          <p:cNvSpPr>
            <a:spLocks/>
          </p:cNvSpPr>
          <p:nvPr>
            <p:custDataLst>
              <p:tags r:id="rId31"/>
            </p:custDataLst>
          </p:nvPr>
        </p:nvSpPr>
        <p:spPr bwMode="auto">
          <a:xfrm>
            <a:off x="6758589" y="2684547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9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8"/>
                </a:lnTo>
                <a:lnTo>
                  <a:pt x="208" y="205"/>
                </a:lnTo>
                <a:lnTo>
                  <a:pt x="39" y="92"/>
                </a:lnTo>
                <a:lnTo>
                  <a:pt x="24" y="116"/>
                </a:lnTo>
                <a:lnTo>
                  <a:pt x="198" y="220"/>
                </a:lnTo>
                <a:lnTo>
                  <a:pt x="0" y="261"/>
                </a:lnTo>
                <a:lnTo>
                  <a:pt x="7" y="289"/>
                </a:lnTo>
                <a:lnTo>
                  <a:pt x="201" y="234"/>
                </a:lnTo>
                <a:lnTo>
                  <a:pt x="86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3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3" y="326"/>
                </a:lnTo>
                <a:lnTo>
                  <a:pt x="235" y="225"/>
                </a:lnTo>
                <a:lnTo>
                  <a:pt x="436" y="189"/>
                </a:lnTo>
                <a:lnTo>
                  <a:pt x="430" y="160"/>
                </a:lnTo>
                <a:lnTo>
                  <a:pt x="232" y="211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8" name="Freeform 237"/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6758589" y="2684547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9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8"/>
                </a:lnTo>
                <a:lnTo>
                  <a:pt x="208" y="205"/>
                </a:lnTo>
                <a:lnTo>
                  <a:pt x="39" y="92"/>
                </a:lnTo>
                <a:lnTo>
                  <a:pt x="24" y="116"/>
                </a:lnTo>
                <a:lnTo>
                  <a:pt x="198" y="220"/>
                </a:lnTo>
                <a:lnTo>
                  <a:pt x="0" y="261"/>
                </a:lnTo>
                <a:lnTo>
                  <a:pt x="7" y="289"/>
                </a:lnTo>
                <a:lnTo>
                  <a:pt x="201" y="234"/>
                </a:lnTo>
                <a:lnTo>
                  <a:pt x="86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3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3" y="326"/>
                </a:lnTo>
                <a:lnTo>
                  <a:pt x="235" y="225"/>
                </a:lnTo>
                <a:lnTo>
                  <a:pt x="436" y="189"/>
                </a:lnTo>
                <a:lnTo>
                  <a:pt x="430" y="160"/>
                </a:lnTo>
                <a:lnTo>
                  <a:pt x="232" y="211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9" name="Freeform 238"/>
          <p:cNvSpPr>
            <a:spLocks/>
          </p:cNvSpPr>
          <p:nvPr>
            <p:custDataLst>
              <p:tags r:id="rId33"/>
            </p:custDataLst>
          </p:nvPr>
        </p:nvSpPr>
        <p:spPr bwMode="auto">
          <a:xfrm>
            <a:off x="7019336" y="2265448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0"/>
                </a:lnTo>
                <a:lnTo>
                  <a:pt x="220" y="201"/>
                </a:lnTo>
                <a:lnTo>
                  <a:pt x="181" y="0"/>
                </a:lnTo>
                <a:lnTo>
                  <a:pt x="153" y="6"/>
                </a:lnTo>
                <a:lnTo>
                  <a:pt x="209" y="203"/>
                </a:lnTo>
                <a:lnTo>
                  <a:pt x="39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2"/>
                </a:lnTo>
                <a:lnTo>
                  <a:pt x="87" y="403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7" y="236"/>
                </a:lnTo>
                <a:lnTo>
                  <a:pt x="398" y="348"/>
                </a:lnTo>
                <a:lnTo>
                  <a:pt x="414" y="325"/>
                </a:lnTo>
                <a:lnTo>
                  <a:pt x="236" y="223"/>
                </a:lnTo>
                <a:lnTo>
                  <a:pt x="436" y="187"/>
                </a:lnTo>
                <a:lnTo>
                  <a:pt x="430" y="159"/>
                </a:lnTo>
                <a:lnTo>
                  <a:pt x="233" y="209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0" name="Freeform 239"/>
          <p:cNvSpPr>
            <a:spLocks/>
          </p:cNvSpPr>
          <p:nvPr>
            <p:custDataLst>
              <p:tags r:id="rId34"/>
            </p:custDataLst>
          </p:nvPr>
        </p:nvSpPr>
        <p:spPr bwMode="auto">
          <a:xfrm>
            <a:off x="7019336" y="2265448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0"/>
                </a:lnTo>
                <a:lnTo>
                  <a:pt x="220" y="201"/>
                </a:lnTo>
                <a:lnTo>
                  <a:pt x="181" y="0"/>
                </a:lnTo>
                <a:lnTo>
                  <a:pt x="153" y="6"/>
                </a:lnTo>
                <a:lnTo>
                  <a:pt x="209" y="203"/>
                </a:lnTo>
                <a:lnTo>
                  <a:pt x="39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2"/>
                </a:lnTo>
                <a:lnTo>
                  <a:pt x="87" y="403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7" y="236"/>
                </a:lnTo>
                <a:lnTo>
                  <a:pt x="398" y="348"/>
                </a:lnTo>
                <a:lnTo>
                  <a:pt x="414" y="325"/>
                </a:lnTo>
                <a:lnTo>
                  <a:pt x="236" y="223"/>
                </a:lnTo>
                <a:lnTo>
                  <a:pt x="436" y="187"/>
                </a:lnTo>
                <a:lnTo>
                  <a:pt x="430" y="159"/>
                </a:lnTo>
                <a:lnTo>
                  <a:pt x="233" y="209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1" name="Freeform 240"/>
          <p:cNvSpPr>
            <a:spLocks/>
          </p:cNvSpPr>
          <p:nvPr>
            <p:custDataLst>
              <p:tags r:id="rId35"/>
            </p:custDataLst>
          </p:nvPr>
        </p:nvSpPr>
        <p:spPr bwMode="auto">
          <a:xfrm>
            <a:off x="7196739" y="2271401"/>
            <a:ext cx="30956" cy="32147"/>
          </a:xfrm>
          <a:custGeom>
            <a:avLst/>
            <a:gdLst>
              <a:gd name="T0" fmla="*/ 0 w 103"/>
              <a:gd name="T1" fmla="*/ 0 h 105"/>
              <a:gd name="T2" fmla="*/ 0 w 103"/>
              <a:gd name="T3" fmla="*/ 0 h 105"/>
              <a:gd name="T4" fmla="*/ 0 w 103"/>
              <a:gd name="T5" fmla="*/ 0 h 105"/>
              <a:gd name="T6" fmla="*/ 0 w 103"/>
              <a:gd name="T7" fmla="*/ 0 h 105"/>
              <a:gd name="T8" fmla="*/ 0 w 103"/>
              <a:gd name="T9" fmla="*/ 0 h 105"/>
              <a:gd name="T10" fmla="*/ 0 w 103"/>
              <a:gd name="T11" fmla="*/ 0 h 105"/>
              <a:gd name="T12" fmla="*/ 0 w 103"/>
              <a:gd name="T13" fmla="*/ 0 h 105"/>
              <a:gd name="T14" fmla="*/ 0 w 103"/>
              <a:gd name="T15" fmla="*/ 0 h 105"/>
              <a:gd name="T16" fmla="*/ 0 w 103"/>
              <a:gd name="T17" fmla="*/ 0 h 105"/>
              <a:gd name="T18" fmla="*/ 0 w 103"/>
              <a:gd name="T19" fmla="*/ 0 h 105"/>
              <a:gd name="T20" fmla="*/ 0 w 103"/>
              <a:gd name="T21" fmla="*/ 0 h 105"/>
              <a:gd name="T22" fmla="*/ 0 w 103"/>
              <a:gd name="T23" fmla="*/ 0 h 105"/>
              <a:gd name="T24" fmla="*/ 0 w 103"/>
              <a:gd name="T25" fmla="*/ 0 h 105"/>
              <a:gd name="T26" fmla="*/ 0 w 103"/>
              <a:gd name="T27" fmla="*/ 0 h 105"/>
              <a:gd name="T28" fmla="*/ 0 w 103"/>
              <a:gd name="T29" fmla="*/ 0 h 105"/>
              <a:gd name="T30" fmla="*/ 0 w 103"/>
              <a:gd name="T31" fmla="*/ 0 h 105"/>
              <a:gd name="T32" fmla="*/ 0 w 103"/>
              <a:gd name="T33" fmla="*/ 0 h 105"/>
              <a:gd name="T34" fmla="*/ 0 w 103"/>
              <a:gd name="T35" fmla="*/ 0 h 105"/>
              <a:gd name="T36" fmla="*/ 0 w 103"/>
              <a:gd name="T37" fmla="*/ 0 h 105"/>
              <a:gd name="T38" fmla="*/ 0 w 103"/>
              <a:gd name="T39" fmla="*/ 0 h 105"/>
              <a:gd name="T40" fmla="*/ 0 w 103"/>
              <a:gd name="T41" fmla="*/ 0 h 105"/>
              <a:gd name="T42" fmla="*/ 0 w 103"/>
              <a:gd name="T43" fmla="*/ 0 h 105"/>
              <a:gd name="T44" fmla="*/ 0 w 103"/>
              <a:gd name="T45" fmla="*/ 0 h 105"/>
              <a:gd name="T46" fmla="*/ 0 w 103"/>
              <a:gd name="T47" fmla="*/ 0 h 105"/>
              <a:gd name="T48" fmla="*/ 0 w 103"/>
              <a:gd name="T49" fmla="*/ 0 h 1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3"/>
              <a:gd name="T76" fmla="*/ 0 h 105"/>
              <a:gd name="T77" fmla="*/ 103 w 103"/>
              <a:gd name="T78" fmla="*/ 105 h 1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03" h="105">
                <a:moveTo>
                  <a:pt x="58" y="104"/>
                </a:moveTo>
                <a:lnTo>
                  <a:pt x="52" y="105"/>
                </a:lnTo>
                <a:lnTo>
                  <a:pt x="50" y="57"/>
                </a:lnTo>
                <a:lnTo>
                  <a:pt x="20" y="94"/>
                </a:lnTo>
                <a:lnTo>
                  <a:pt x="15" y="90"/>
                </a:lnTo>
                <a:lnTo>
                  <a:pt x="48" y="55"/>
                </a:lnTo>
                <a:lnTo>
                  <a:pt x="1" y="60"/>
                </a:lnTo>
                <a:lnTo>
                  <a:pt x="0" y="54"/>
                </a:lnTo>
                <a:lnTo>
                  <a:pt x="47" y="51"/>
                </a:lnTo>
                <a:lnTo>
                  <a:pt x="11" y="21"/>
                </a:lnTo>
                <a:lnTo>
                  <a:pt x="15" y="16"/>
                </a:lnTo>
                <a:lnTo>
                  <a:pt x="49" y="49"/>
                </a:lnTo>
                <a:lnTo>
                  <a:pt x="44" y="0"/>
                </a:lnTo>
                <a:lnTo>
                  <a:pt x="50" y="0"/>
                </a:lnTo>
                <a:lnTo>
                  <a:pt x="52" y="48"/>
                </a:lnTo>
                <a:lnTo>
                  <a:pt x="82" y="11"/>
                </a:lnTo>
                <a:lnTo>
                  <a:pt x="87" y="15"/>
                </a:lnTo>
                <a:lnTo>
                  <a:pt x="55" y="50"/>
                </a:lnTo>
                <a:lnTo>
                  <a:pt x="103" y="45"/>
                </a:lnTo>
                <a:lnTo>
                  <a:pt x="103" y="52"/>
                </a:lnTo>
                <a:lnTo>
                  <a:pt x="55" y="54"/>
                </a:lnTo>
                <a:lnTo>
                  <a:pt x="93" y="83"/>
                </a:lnTo>
                <a:lnTo>
                  <a:pt x="88" y="88"/>
                </a:lnTo>
                <a:lnTo>
                  <a:pt x="53" y="56"/>
                </a:lnTo>
                <a:lnTo>
                  <a:pt x="58" y="104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2" name="Freeform 241"/>
          <p:cNvSpPr>
            <a:spLocks/>
          </p:cNvSpPr>
          <p:nvPr>
            <p:custDataLst>
              <p:tags r:id="rId36"/>
            </p:custDataLst>
          </p:nvPr>
        </p:nvSpPr>
        <p:spPr bwMode="auto">
          <a:xfrm>
            <a:off x="7196739" y="2271401"/>
            <a:ext cx="30956" cy="32147"/>
          </a:xfrm>
          <a:custGeom>
            <a:avLst/>
            <a:gdLst>
              <a:gd name="T0" fmla="*/ 0 w 103"/>
              <a:gd name="T1" fmla="*/ 0 h 105"/>
              <a:gd name="T2" fmla="*/ 0 w 103"/>
              <a:gd name="T3" fmla="*/ 0 h 105"/>
              <a:gd name="T4" fmla="*/ 0 w 103"/>
              <a:gd name="T5" fmla="*/ 0 h 105"/>
              <a:gd name="T6" fmla="*/ 0 w 103"/>
              <a:gd name="T7" fmla="*/ 0 h 105"/>
              <a:gd name="T8" fmla="*/ 0 w 103"/>
              <a:gd name="T9" fmla="*/ 0 h 105"/>
              <a:gd name="T10" fmla="*/ 0 w 103"/>
              <a:gd name="T11" fmla="*/ 0 h 105"/>
              <a:gd name="T12" fmla="*/ 0 w 103"/>
              <a:gd name="T13" fmla="*/ 0 h 105"/>
              <a:gd name="T14" fmla="*/ 0 w 103"/>
              <a:gd name="T15" fmla="*/ 0 h 105"/>
              <a:gd name="T16" fmla="*/ 0 w 103"/>
              <a:gd name="T17" fmla="*/ 0 h 105"/>
              <a:gd name="T18" fmla="*/ 0 w 103"/>
              <a:gd name="T19" fmla="*/ 0 h 105"/>
              <a:gd name="T20" fmla="*/ 0 w 103"/>
              <a:gd name="T21" fmla="*/ 0 h 105"/>
              <a:gd name="T22" fmla="*/ 0 w 103"/>
              <a:gd name="T23" fmla="*/ 0 h 105"/>
              <a:gd name="T24" fmla="*/ 0 w 103"/>
              <a:gd name="T25" fmla="*/ 0 h 105"/>
              <a:gd name="T26" fmla="*/ 0 w 103"/>
              <a:gd name="T27" fmla="*/ 0 h 105"/>
              <a:gd name="T28" fmla="*/ 0 w 103"/>
              <a:gd name="T29" fmla="*/ 0 h 105"/>
              <a:gd name="T30" fmla="*/ 0 w 103"/>
              <a:gd name="T31" fmla="*/ 0 h 105"/>
              <a:gd name="T32" fmla="*/ 0 w 103"/>
              <a:gd name="T33" fmla="*/ 0 h 105"/>
              <a:gd name="T34" fmla="*/ 0 w 103"/>
              <a:gd name="T35" fmla="*/ 0 h 105"/>
              <a:gd name="T36" fmla="*/ 0 w 103"/>
              <a:gd name="T37" fmla="*/ 0 h 105"/>
              <a:gd name="T38" fmla="*/ 0 w 103"/>
              <a:gd name="T39" fmla="*/ 0 h 105"/>
              <a:gd name="T40" fmla="*/ 0 w 103"/>
              <a:gd name="T41" fmla="*/ 0 h 105"/>
              <a:gd name="T42" fmla="*/ 0 w 103"/>
              <a:gd name="T43" fmla="*/ 0 h 105"/>
              <a:gd name="T44" fmla="*/ 0 w 103"/>
              <a:gd name="T45" fmla="*/ 0 h 105"/>
              <a:gd name="T46" fmla="*/ 0 w 103"/>
              <a:gd name="T47" fmla="*/ 0 h 105"/>
              <a:gd name="T48" fmla="*/ 0 w 103"/>
              <a:gd name="T49" fmla="*/ 0 h 1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3"/>
              <a:gd name="T76" fmla="*/ 0 h 105"/>
              <a:gd name="T77" fmla="*/ 103 w 103"/>
              <a:gd name="T78" fmla="*/ 105 h 1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03" h="105">
                <a:moveTo>
                  <a:pt x="58" y="104"/>
                </a:moveTo>
                <a:lnTo>
                  <a:pt x="52" y="105"/>
                </a:lnTo>
                <a:lnTo>
                  <a:pt x="50" y="57"/>
                </a:lnTo>
                <a:lnTo>
                  <a:pt x="20" y="94"/>
                </a:lnTo>
                <a:lnTo>
                  <a:pt x="15" y="90"/>
                </a:lnTo>
                <a:lnTo>
                  <a:pt x="48" y="55"/>
                </a:lnTo>
                <a:lnTo>
                  <a:pt x="1" y="60"/>
                </a:lnTo>
                <a:lnTo>
                  <a:pt x="0" y="54"/>
                </a:lnTo>
                <a:lnTo>
                  <a:pt x="47" y="51"/>
                </a:lnTo>
                <a:lnTo>
                  <a:pt x="11" y="21"/>
                </a:lnTo>
                <a:lnTo>
                  <a:pt x="15" y="16"/>
                </a:lnTo>
                <a:lnTo>
                  <a:pt x="49" y="49"/>
                </a:lnTo>
                <a:lnTo>
                  <a:pt x="44" y="0"/>
                </a:lnTo>
                <a:lnTo>
                  <a:pt x="50" y="0"/>
                </a:lnTo>
                <a:lnTo>
                  <a:pt x="52" y="48"/>
                </a:lnTo>
                <a:lnTo>
                  <a:pt x="82" y="11"/>
                </a:lnTo>
                <a:lnTo>
                  <a:pt x="87" y="15"/>
                </a:lnTo>
                <a:lnTo>
                  <a:pt x="55" y="50"/>
                </a:lnTo>
                <a:lnTo>
                  <a:pt x="103" y="45"/>
                </a:lnTo>
                <a:lnTo>
                  <a:pt x="103" y="52"/>
                </a:lnTo>
                <a:lnTo>
                  <a:pt x="55" y="54"/>
                </a:lnTo>
                <a:lnTo>
                  <a:pt x="93" y="83"/>
                </a:lnTo>
                <a:lnTo>
                  <a:pt x="88" y="88"/>
                </a:lnTo>
                <a:lnTo>
                  <a:pt x="53" y="56"/>
                </a:lnTo>
                <a:lnTo>
                  <a:pt x="58" y="104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3" name="Freeform 242"/>
          <p:cNvSpPr>
            <a:spLocks/>
          </p:cNvSpPr>
          <p:nvPr>
            <p:custDataLst>
              <p:tags r:id="rId37"/>
            </p:custDataLst>
          </p:nvPr>
        </p:nvSpPr>
        <p:spPr bwMode="auto">
          <a:xfrm>
            <a:off x="6875270" y="2395226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9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6" y="404"/>
                </a:lnTo>
                <a:lnTo>
                  <a:pt x="110" y="418"/>
                </a:lnTo>
                <a:lnTo>
                  <a:pt x="213" y="240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59"/>
                </a:lnTo>
                <a:lnTo>
                  <a:pt x="232" y="209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4" name="Freeform 243"/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6875270" y="2395226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9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6" y="404"/>
                </a:lnTo>
                <a:lnTo>
                  <a:pt x="110" y="418"/>
                </a:lnTo>
                <a:lnTo>
                  <a:pt x="213" y="240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59"/>
                </a:lnTo>
                <a:lnTo>
                  <a:pt x="232" y="209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5" name="Freeform 244"/>
          <p:cNvSpPr>
            <a:spLocks/>
          </p:cNvSpPr>
          <p:nvPr>
            <p:custDataLst>
              <p:tags r:id="rId39"/>
            </p:custDataLst>
          </p:nvPr>
        </p:nvSpPr>
        <p:spPr bwMode="auto">
          <a:xfrm>
            <a:off x="7000286" y="2527385"/>
            <a:ext cx="129779" cy="130969"/>
          </a:xfrm>
          <a:custGeom>
            <a:avLst/>
            <a:gdLst>
              <a:gd name="T0" fmla="*/ 0 w 437"/>
              <a:gd name="T1" fmla="*/ 0 h 442"/>
              <a:gd name="T2" fmla="*/ 0 w 437"/>
              <a:gd name="T3" fmla="*/ 0 h 442"/>
              <a:gd name="T4" fmla="*/ 0 w 437"/>
              <a:gd name="T5" fmla="*/ 0 h 442"/>
              <a:gd name="T6" fmla="*/ 0 w 437"/>
              <a:gd name="T7" fmla="*/ 0 h 442"/>
              <a:gd name="T8" fmla="*/ 0 w 437"/>
              <a:gd name="T9" fmla="*/ 0 h 442"/>
              <a:gd name="T10" fmla="*/ 0 w 437"/>
              <a:gd name="T11" fmla="*/ 0 h 442"/>
              <a:gd name="T12" fmla="*/ 0 w 437"/>
              <a:gd name="T13" fmla="*/ 0 h 442"/>
              <a:gd name="T14" fmla="*/ 0 w 437"/>
              <a:gd name="T15" fmla="*/ 0 h 442"/>
              <a:gd name="T16" fmla="*/ 0 w 437"/>
              <a:gd name="T17" fmla="*/ 0 h 442"/>
              <a:gd name="T18" fmla="*/ 0 w 437"/>
              <a:gd name="T19" fmla="*/ 0 h 442"/>
              <a:gd name="T20" fmla="*/ 0 w 437"/>
              <a:gd name="T21" fmla="*/ 0 h 442"/>
              <a:gd name="T22" fmla="*/ 0 w 437"/>
              <a:gd name="T23" fmla="*/ 0 h 442"/>
              <a:gd name="T24" fmla="*/ 0 w 437"/>
              <a:gd name="T25" fmla="*/ 0 h 442"/>
              <a:gd name="T26" fmla="*/ 0 w 437"/>
              <a:gd name="T27" fmla="*/ 0 h 442"/>
              <a:gd name="T28" fmla="*/ 0 w 437"/>
              <a:gd name="T29" fmla="*/ 0 h 442"/>
              <a:gd name="T30" fmla="*/ 0 w 437"/>
              <a:gd name="T31" fmla="*/ 0 h 442"/>
              <a:gd name="T32" fmla="*/ 0 w 437"/>
              <a:gd name="T33" fmla="*/ 0 h 442"/>
              <a:gd name="T34" fmla="*/ 0 w 437"/>
              <a:gd name="T35" fmla="*/ 0 h 442"/>
              <a:gd name="T36" fmla="*/ 0 w 437"/>
              <a:gd name="T37" fmla="*/ 0 h 442"/>
              <a:gd name="T38" fmla="*/ 0 w 437"/>
              <a:gd name="T39" fmla="*/ 0 h 442"/>
              <a:gd name="T40" fmla="*/ 0 w 437"/>
              <a:gd name="T41" fmla="*/ 0 h 442"/>
              <a:gd name="T42" fmla="*/ 0 w 437"/>
              <a:gd name="T43" fmla="*/ 0 h 442"/>
              <a:gd name="T44" fmla="*/ 0 w 437"/>
              <a:gd name="T45" fmla="*/ 0 h 442"/>
              <a:gd name="T46" fmla="*/ 0 w 437"/>
              <a:gd name="T47" fmla="*/ 0 h 442"/>
              <a:gd name="T48" fmla="*/ 0 w 437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2"/>
              <a:gd name="T77" fmla="*/ 437 w 437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2">
                <a:moveTo>
                  <a:pt x="349" y="37"/>
                </a:moveTo>
                <a:lnTo>
                  <a:pt x="323" y="21"/>
                </a:lnTo>
                <a:lnTo>
                  <a:pt x="221" y="202"/>
                </a:lnTo>
                <a:lnTo>
                  <a:pt x="181" y="0"/>
                </a:lnTo>
                <a:lnTo>
                  <a:pt x="154" y="7"/>
                </a:lnTo>
                <a:lnTo>
                  <a:pt x="209" y="204"/>
                </a:lnTo>
                <a:lnTo>
                  <a:pt x="40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59"/>
                </a:lnTo>
                <a:lnTo>
                  <a:pt x="8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8" y="237"/>
                </a:lnTo>
                <a:lnTo>
                  <a:pt x="398" y="349"/>
                </a:lnTo>
                <a:lnTo>
                  <a:pt x="414" y="326"/>
                </a:lnTo>
                <a:lnTo>
                  <a:pt x="236" y="223"/>
                </a:lnTo>
                <a:lnTo>
                  <a:pt x="437" y="187"/>
                </a:lnTo>
                <a:lnTo>
                  <a:pt x="430" y="159"/>
                </a:lnTo>
                <a:lnTo>
                  <a:pt x="233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6" name="Freeform 245"/>
          <p:cNvSpPr>
            <a:spLocks/>
          </p:cNvSpPr>
          <p:nvPr>
            <p:custDataLst>
              <p:tags r:id="rId40"/>
            </p:custDataLst>
          </p:nvPr>
        </p:nvSpPr>
        <p:spPr bwMode="auto">
          <a:xfrm>
            <a:off x="7000286" y="2527385"/>
            <a:ext cx="129779" cy="130969"/>
          </a:xfrm>
          <a:custGeom>
            <a:avLst/>
            <a:gdLst>
              <a:gd name="T0" fmla="*/ 0 w 437"/>
              <a:gd name="T1" fmla="*/ 0 h 442"/>
              <a:gd name="T2" fmla="*/ 0 w 437"/>
              <a:gd name="T3" fmla="*/ 0 h 442"/>
              <a:gd name="T4" fmla="*/ 0 w 437"/>
              <a:gd name="T5" fmla="*/ 0 h 442"/>
              <a:gd name="T6" fmla="*/ 0 w 437"/>
              <a:gd name="T7" fmla="*/ 0 h 442"/>
              <a:gd name="T8" fmla="*/ 0 w 437"/>
              <a:gd name="T9" fmla="*/ 0 h 442"/>
              <a:gd name="T10" fmla="*/ 0 w 437"/>
              <a:gd name="T11" fmla="*/ 0 h 442"/>
              <a:gd name="T12" fmla="*/ 0 w 437"/>
              <a:gd name="T13" fmla="*/ 0 h 442"/>
              <a:gd name="T14" fmla="*/ 0 w 437"/>
              <a:gd name="T15" fmla="*/ 0 h 442"/>
              <a:gd name="T16" fmla="*/ 0 w 437"/>
              <a:gd name="T17" fmla="*/ 0 h 442"/>
              <a:gd name="T18" fmla="*/ 0 w 437"/>
              <a:gd name="T19" fmla="*/ 0 h 442"/>
              <a:gd name="T20" fmla="*/ 0 w 437"/>
              <a:gd name="T21" fmla="*/ 0 h 442"/>
              <a:gd name="T22" fmla="*/ 0 w 437"/>
              <a:gd name="T23" fmla="*/ 0 h 442"/>
              <a:gd name="T24" fmla="*/ 0 w 437"/>
              <a:gd name="T25" fmla="*/ 0 h 442"/>
              <a:gd name="T26" fmla="*/ 0 w 437"/>
              <a:gd name="T27" fmla="*/ 0 h 442"/>
              <a:gd name="T28" fmla="*/ 0 w 437"/>
              <a:gd name="T29" fmla="*/ 0 h 442"/>
              <a:gd name="T30" fmla="*/ 0 w 437"/>
              <a:gd name="T31" fmla="*/ 0 h 442"/>
              <a:gd name="T32" fmla="*/ 0 w 437"/>
              <a:gd name="T33" fmla="*/ 0 h 442"/>
              <a:gd name="T34" fmla="*/ 0 w 437"/>
              <a:gd name="T35" fmla="*/ 0 h 442"/>
              <a:gd name="T36" fmla="*/ 0 w 437"/>
              <a:gd name="T37" fmla="*/ 0 h 442"/>
              <a:gd name="T38" fmla="*/ 0 w 437"/>
              <a:gd name="T39" fmla="*/ 0 h 442"/>
              <a:gd name="T40" fmla="*/ 0 w 437"/>
              <a:gd name="T41" fmla="*/ 0 h 442"/>
              <a:gd name="T42" fmla="*/ 0 w 437"/>
              <a:gd name="T43" fmla="*/ 0 h 442"/>
              <a:gd name="T44" fmla="*/ 0 w 437"/>
              <a:gd name="T45" fmla="*/ 0 h 442"/>
              <a:gd name="T46" fmla="*/ 0 w 437"/>
              <a:gd name="T47" fmla="*/ 0 h 442"/>
              <a:gd name="T48" fmla="*/ 0 w 437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2"/>
              <a:gd name="T77" fmla="*/ 437 w 437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2">
                <a:moveTo>
                  <a:pt x="349" y="37"/>
                </a:moveTo>
                <a:lnTo>
                  <a:pt x="323" y="21"/>
                </a:lnTo>
                <a:lnTo>
                  <a:pt x="221" y="202"/>
                </a:lnTo>
                <a:lnTo>
                  <a:pt x="181" y="0"/>
                </a:lnTo>
                <a:lnTo>
                  <a:pt x="154" y="7"/>
                </a:lnTo>
                <a:lnTo>
                  <a:pt x="209" y="204"/>
                </a:lnTo>
                <a:lnTo>
                  <a:pt x="40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59"/>
                </a:lnTo>
                <a:lnTo>
                  <a:pt x="8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8" y="237"/>
                </a:lnTo>
                <a:lnTo>
                  <a:pt x="398" y="349"/>
                </a:lnTo>
                <a:lnTo>
                  <a:pt x="414" y="326"/>
                </a:lnTo>
                <a:lnTo>
                  <a:pt x="236" y="223"/>
                </a:lnTo>
                <a:lnTo>
                  <a:pt x="437" y="187"/>
                </a:lnTo>
                <a:lnTo>
                  <a:pt x="430" y="159"/>
                </a:lnTo>
                <a:lnTo>
                  <a:pt x="233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7" name="Freeform 246"/>
          <p:cNvSpPr>
            <a:spLocks/>
          </p:cNvSpPr>
          <p:nvPr>
            <p:custDataLst>
              <p:tags r:id="rId41"/>
            </p:custDataLst>
          </p:nvPr>
        </p:nvSpPr>
        <p:spPr bwMode="auto">
          <a:xfrm>
            <a:off x="6647861" y="254286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2" y="6"/>
                </a:lnTo>
                <a:lnTo>
                  <a:pt x="207" y="204"/>
                </a:lnTo>
                <a:lnTo>
                  <a:pt x="38" y="91"/>
                </a:lnTo>
                <a:lnTo>
                  <a:pt x="23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3"/>
                </a:lnTo>
                <a:lnTo>
                  <a:pt x="85" y="403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79" y="435"/>
                </a:lnTo>
                <a:lnTo>
                  <a:pt x="226" y="237"/>
                </a:lnTo>
                <a:lnTo>
                  <a:pt x="398" y="349"/>
                </a:lnTo>
                <a:lnTo>
                  <a:pt x="412" y="325"/>
                </a:lnTo>
                <a:lnTo>
                  <a:pt x="234" y="223"/>
                </a:lnTo>
                <a:lnTo>
                  <a:pt x="436" y="187"/>
                </a:lnTo>
                <a:lnTo>
                  <a:pt x="429" y="160"/>
                </a:lnTo>
                <a:lnTo>
                  <a:pt x="231" y="210"/>
                </a:lnTo>
                <a:lnTo>
                  <a:pt x="34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8" name="Freeform 247"/>
          <p:cNvSpPr>
            <a:spLocks/>
          </p:cNvSpPr>
          <p:nvPr>
            <p:custDataLst>
              <p:tags r:id="rId42"/>
            </p:custDataLst>
          </p:nvPr>
        </p:nvSpPr>
        <p:spPr bwMode="auto">
          <a:xfrm>
            <a:off x="6647861" y="254286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2" y="6"/>
                </a:lnTo>
                <a:lnTo>
                  <a:pt x="207" y="204"/>
                </a:lnTo>
                <a:lnTo>
                  <a:pt x="38" y="91"/>
                </a:lnTo>
                <a:lnTo>
                  <a:pt x="23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3"/>
                </a:lnTo>
                <a:lnTo>
                  <a:pt x="85" y="403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79" y="435"/>
                </a:lnTo>
                <a:lnTo>
                  <a:pt x="226" y="237"/>
                </a:lnTo>
                <a:lnTo>
                  <a:pt x="398" y="349"/>
                </a:lnTo>
                <a:lnTo>
                  <a:pt x="412" y="325"/>
                </a:lnTo>
                <a:lnTo>
                  <a:pt x="234" y="223"/>
                </a:lnTo>
                <a:lnTo>
                  <a:pt x="436" y="187"/>
                </a:lnTo>
                <a:lnTo>
                  <a:pt x="429" y="160"/>
                </a:lnTo>
                <a:lnTo>
                  <a:pt x="231" y="210"/>
                </a:lnTo>
                <a:lnTo>
                  <a:pt x="347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9" name="Freeform 248"/>
          <p:cNvSpPr>
            <a:spLocks/>
          </p:cNvSpPr>
          <p:nvPr>
            <p:custDataLst>
              <p:tags r:id="rId43"/>
            </p:custDataLst>
          </p:nvPr>
        </p:nvSpPr>
        <p:spPr bwMode="auto">
          <a:xfrm>
            <a:off x="6649052" y="276789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2" y="7"/>
                </a:lnTo>
                <a:lnTo>
                  <a:pt x="208" y="205"/>
                </a:lnTo>
                <a:lnTo>
                  <a:pt x="38" y="92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79" y="436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4" y="224"/>
                </a:lnTo>
                <a:lnTo>
                  <a:pt x="436" y="187"/>
                </a:lnTo>
                <a:lnTo>
                  <a:pt x="429" y="159"/>
                </a:lnTo>
                <a:lnTo>
                  <a:pt x="231" y="211"/>
                </a:lnTo>
                <a:lnTo>
                  <a:pt x="34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0" name="Freeform 249"/>
          <p:cNvSpPr>
            <a:spLocks/>
          </p:cNvSpPr>
          <p:nvPr>
            <p:custDataLst>
              <p:tags r:id="rId44"/>
            </p:custDataLst>
          </p:nvPr>
        </p:nvSpPr>
        <p:spPr bwMode="auto">
          <a:xfrm>
            <a:off x="6649052" y="276789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2" y="7"/>
                </a:lnTo>
                <a:lnTo>
                  <a:pt x="208" y="205"/>
                </a:lnTo>
                <a:lnTo>
                  <a:pt x="38" y="92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79" y="436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4" y="224"/>
                </a:lnTo>
                <a:lnTo>
                  <a:pt x="436" y="187"/>
                </a:lnTo>
                <a:lnTo>
                  <a:pt x="429" y="159"/>
                </a:lnTo>
                <a:lnTo>
                  <a:pt x="231" y="211"/>
                </a:lnTo>
                <a:lnTo>
                  <a:pt x="347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1" name="Freeform 250"/>
          <p:cNvSpPr>
            <a:spLocks/>
          </p:cNvSpPr>
          <p:nvPr>
            <p:custDataLst>
              <p:tags r:id="rId45"/>
            </p:custDataLst>
          </p:nvPr>
        </p:nvSpPr>
        <p:spPr bwMode="auto">
          <a:xfrm>
            <a:off x="6527608" y="285004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0"/>
                </a:lnTo>
                <a:lnTo>
                  <a:pt x="221" y="202"/>
                </a:lnTo>
                <a:lnTo>
                  <a:pt x="181" y="0"/>
                </a:lnTo>
                <a:lnTo>
                  <a:pt x="153" y="6"/>
                </a:lnTo>
                <a:lnTo>
                  <a:pt x="208" y="203"/>
                </a:lnTo>
                <a:lnTo>
                  <a:pt x="38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8" y="288"/>
                </a:lnTo>
                <a:lnTo>
                  <a:pt x="201" y="233"/>
                </a:lnTo>
                <a:lnTo>
                  <a:pt x="86" y="404"/>
                </a:lnTo>
                <a:lnTo>
                  <a:pt x="109" y="418"/>
                </a:lnTo>
                <a:lnTo>
                  <a:pt x="213" y="240"/>
                </a:lnTo>
                <a:lnTo>
                  <a:pt x="252" y="442"/>
                </a:lnTo>
                <a:lnTo>
                  <a:pt x="280" y="435"/>
                </a:lnTo>
                <a:lnTo>
                  <a:pt x="227" y="236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09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2" name="Freeform 251"/>
          <p:cNvSpPr>
            <a:spLocks/>
          </p:cNvSpPr>
          <p:nvPr>
            <p:custDataLst>
              <p:tags r:id="rId46"/>
            </p:custDataLst>
          </p:nvPr>
        </p:nvSpPr>
        <p:spPr bwMode="auto">
          <a:xfrm>
            <a:off x="6527608" y="285004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0"/>
                </a:lnTo>
                <a:lnTo>
                  <a:pt x="221" y="202"/>
                </a:lnTo>
                <a:lnTo>
                  <a:pt x="181" y="0"/>
                </a:lnTo>
                <a:lnTo>
                  <a:pt x="153" y="6"/>
                </a:lnTo>
                <a:lnTo>
                  <a:pt x="208" y="203"/>
                </a:lnTo>
                <a:lnTo>
                  <a:pt x="38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8" y="288"/>
                </a:lnTo>
                <a:lnTo>
                  <a:pt x="201" y="233"/>
                </a:lnTo>
                <a:lnTo>
                  <a:pt x="86" y="404"/>
                </a:lnTo>
                <a:lnTo>
                  <a:pt x="109" y="418"/>
                </a:lnTo>
                <a:lnTo>
                  <a:pt x="213" y="240"/>
                </a:lnTo>
                <a:lnTo>
                  <a:pt x="252" y="442"/>
                </a:lnTo>
                <a:lnTo>
                  <a:pt x="280" y="435"/>
                </a:lnTo>
                <a:lnTo>
                  <a:pt x="227" y="236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09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3" name="Freeform 252"/>
          <p:cNvSpPr>
            <a:spLocks/>
          </p:cNvSpPr>
          <p:nvPr>
            <p:custDataLst>
              <p:tags r:id="rId47"/>
            </p:custDataLst>
          </p:nvPr>
        </p:nvSpPr>
        <p:spPr bwMode="auto">
          <a:xfrm>
            <a:off x="6546658" y="2540482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9" y="38"/>
                </a:moveTo>
                <a:lnTo>
                  <a:pt x="323" y="22"/>
                </a:lnTo>
                <a:lnTo>
                  <a:pt x="220" y="203"/>
                </a:lnTo>
                <a:lnTo>
                  <a:pt x="182" y="0"/>
                </a:lnTo>
                <a:lnTo>
                  <a:pt x="153" y="7"/>
                </a:lnTo>
                <a:lnTo>
                  <a:pt x="209" y="205"/>
                </a:lnTo>
                <a:lnTo>
                  <a:pt x="39" y="92"/>
                </a:lnTo>
                <a:lnTo>
                  <a:pt x="25" y="115"/>
                </a:lnTo>
                <a:lnTo>
                  <a:pt x="199" y="220"/>
                </a:lnTo>
                <a:lnTo>
                  <a:pt x="0" y="260"/>
                </a:lnTo>
                <a:lnTo>
                  <a:pt x="7" y="289"/>
                </a:lnTo>
                <a:lnTo>
                  <a:pt x="202" y="233"/>
                </a:lnTo>
                <a:lnTo>
                  <a:pt x="87" y="404"/>
                </a:lnTo>
                <a:lnTo>
                  <a:pt x="110" y="420"/>
                </a:lnTo>
                <a:lnTo>
                  <a:pt x="213" y="242"/>
                </a:lnTo>
                <a:lnTo>
                  <a:pt x="253" y="443"/>
                </a:lnTo>
                <a:lnTo>
                  <a:pt x="281" y="436"/>
                </a:lnTo>
                <a:lnTo>
                  <a:pt x="227" y="238"/>
                </a:lnTo>
                <a:lnTo>
                  <a:pt x="399" y="350"/>
                </a:lnTo>
                <a:lnTo>
                  <a:pt x="414" y="326"/>
                </a:lnTo>
                <a:lnTo>
                  <a:pt x="236" y="224"/>
                </a:lnTo>
                <a:lnTo>
                  <a:pt x="436" y="188"/>
                </a:lnTo>
                <a:lnTo>
                  <a:pt x="430" y="160"/>
                </a:lnTo>
                <a:lnTo>
                  <a:pt x="233" y="211"/>
                </a:lnTo>
                <a:lnTo>
                  <a:pt x="349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4" name="Freeform 253"/>
          <p:cNvSpPr>
            <a:spLocks/>
          </p:cNvSpPr>
          <p:nvPr>
            <p:custDataLst>
              <p:tags r:id="rId48"/>
            </p:custDataLst>
          </p:nvPr>
        </p:nvSpPr>
        <p:spPr bwMode="auto">
          <a:xfrm>
            <a:off x="6546658" y="2540482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9" y="38"/>
                </a:moveTo>
                <a:lnTo>
                  <a:pt x="323" y="22"/>
                </a:lnTo>
                <a:lnTo>
                  <a:pt x="220" y="203"/>
                </a:lnTo>
                <a:lnTo>
                  <a:pt x="182" y="0"/>
                </a:lnTo>
                <a:lnTo>
                  <a:pt x="153" y="7"/>
                </a:lnTo>
                <a:lnTo>
                  <a:pt x="209" y="205"/>
                </a:lnTo>
                <a:lnTo>
                  <a:pt x="39" y="92"/>
                </a:lnTo>
                <a:lnTo>
                  <a:pt x="25" y="115"/>
                </a:lnTo>
                <a:lnTo>
                  <a:pt x="199" y="220"/>
                </a:lnTo>
                <a:lnTo>
                  <a:pt x="0" y="260"/>
                </a:lnTo>
                <a:lnTo>
                  <a:pt x="7" y="289"/>
                </a:lnTo>
                <a:lnTo>
                  <a:pt x="202" y="233"/>
                </a:lnTo>
                <a:lnTo>
                  <a:pt x="87" y="404"/>
                </a:lnTo>
                <a:lnTo>
                  <a:pt x="110" y="420"/>
                </a:lnTo>
                <a:lnTo>
                  <a:pt x="213" y="242"/>
                </a:lnTo>
                <a:lnTo>
                  <a:pt x="253" y="443"/>
                </a:lnTo>
                <a:lnTo>
                  <a:pt x="281" y="436"/>
                </a:lnTo>
                <a:lnTo>
                  <a:pt x="227" y="238"/>
                </a:lnTo>
                <a:lnTo>
                  <a:pt x="399" y="350"/>
                </a:lnTo>
                <a:lnTo>
                  <a:pt x="414" y="326"/>
                </a:lnTo>
                <a:lnTo>
                  <a:pt x="236" y="224"/>
                </a:lnTo>
                <a:lnTo>
                  <a:pt x="436" y="188"/>
                </a:lnTo>
                <a:lnTo>
                  <a:pt x="430" y="160"/>
                </a:lnTo>
                <a:lnTo>
                  <a:pt x="233" y="211"/>
                </a:lnTo>
                <a:lnTo>
                  <a:pt x="349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5" name="Freeform 254"/>
          <p:cNvSpPr>
            <a:spLocks/>
          </p:cNvSpPr>
          <p:nvPr>
            <p:custDataLst>
              <p:tags r:id="rId49"/>
            </p:custDataLst>
          </p:nvPr>
        </p:nvSpPr>
        <p:spPr bwMode="auto">
          <a:xfrm>
            <a:off x="6313295" y="2900051"/>
            <a:ext cx="129779" cy="130969"/>
          </a:xfrm>
          <a:custGeom>
            <a:avLst/>
            <a:gdLst>
              <a:gd name="T0" fmla="*/ 0 w 437"/>
              <a:gd name="T1" fmla="*/ 0 h 442"/>
              <a:gd name="T2" fmla="*/ 0 w 437"/>
              <a:gd name="T3" fmla="*/ 0 h 442"/>
              <a:gd name="T4" fmla="*/ 0 w 437"/>
              <a:gd name="T5" fmla="*/ 0 h 442"/>
              <a:gd name="T6" fmla="*/ 0 w 437"/>
              <a:gd name="T7" fmla="*/ 0 h 442"/>
              <a:gd name="T8" fmla="*/ 0 w 437"/>
              <a:gd name="T9" fmla="*/ 0 h 442"/>
              <a:gd name="T10" fmla="*/ 0 w 437"/>
              <a:gd name="T11" fmla="*/ 0 h 442"/>
              <a:gd name="T12" fmla="*/ 0 w 437"/>
              <a:gd name="T13" fmla="*/ 0 h 442"/>
              <a:gd name="T14" fmla="*/ 0 w 437"/>
              <a:gd name="T15" fmla="*/ 0 h 442"/>
              <a:gd name="T16" fmla="*/ 0 w 437"/>
              <a:gd name="T17" fmla="*/ 0 h 442"/>
              <a:gd name="T18" fmla="*/ 0 w 437"/>
              <a:gd name="T19" fmla="*/ 0 h 442"/>
              <a:gd name="T20" fmla="*/ 0 w 437"/>
              <a:gd name="T21" fmla="*/ 0 h 442"/>
              <a:gd name="T22" fmla="*/ 0 w 437"/>
              <a:gd name="T23" fmla="*/ 0 h 442"/>
              <a:gd name="T24" fmla="*/ 0 w 437"/>
              <a:gd name="T25" fmla="*/ 0 h 442"/>
              <a:gd name="T26" fmla="*/ 0 w 437"/>
              <a:gd name="T27" fmla="*/ 0 h 442"/>
              <a:gd name="T28" fmla="*/ 0 w 437"/>
              <a:gd name="T29" fmla="*/ 0 h 442"/>
              <a:gd name="T30" fmla="*/ 0 w 437"/>
              <a:gd name="T31" fmla="*/ 0 h 442"/>
              <a:gd name="T32" fmla="*/ 0 w 437"/>
              <a:gd name="T33" fmla="*/ 0 h 442"/>
              <a:gd name="T34" fmla="*/ 0 w 437"/>
              <a:gd name="T35" fmla="*/ 0 h 442"/>
              <a:gd name="T36" fmla="*/ 0 w 437"/>
              <a:gd name="T37" fmla="*/ 0 h 442"/>
              <a:gd name="T38" fmla="*/ 0 w 437"/>
              <a:gd name="T39" fmla="*/ 0 h 442"/>
              <a:gd name="T40" fmla="*/ 0 w 437"/>
              <a:gd name="T41" fmla="*/ 0 h 442"/>
              <a:gd name="T42" fmla="*/ 0 w 437"/>
              <a:gd name="T43" fmla="*/ 0 h 442"/>
              <a:gd name="T44" fmla="*/ 0 w 437"/>
              <a:gd name="T45" fmla="*/ 0 h 442"/>
              <a:gd name="T46" fmla="*/ 0 w 437"/>
              <a:gd name="T47" fmla="*/ 0 h 442"/>
              <a:gd name="T48" fmla="*/ 0 w 437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2"/>
              <a:gd name="T77" fmla="*/ 437 w 437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2">
                <a:moveTo>
                  <a:pt x="349" y="37"/>
                </a:moveTo>
                <a:lnTo>
                  <a:pt x="323" y="21"/>
                </a:lnTo>
                <a:lnTo>
                  <a:pt x="221" y="203"/>
                </a:lnTo>
                <a:lnTo>
                  <a:pt x="181" y="0"/>
                </a:lnTo>
                <a:lnTo>
                  <a:pt x="154" y="6"/>
                </a:lnTo>
                <a:lnTo>
                  <a:pt x="208" y="204"/>
                </a:lnTo>
                <a:lnTo>
                  <a:pt x="40" y="91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8" y="288"/>
                </a:lnTo>
                <a:lnTo>
                  <a:pt x="201" y="234"/>
                </a:lnTo>
                <a:lnTo>
                  <a:pt x="86" y="404"/>
                </a:lnTo>
                <a:lnTo>
                  <a:pt x="111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7" y="237"/>
                </a:lnTo>
                <a:lnTo>
                  <a:pt x="398" y="349"/>
                </a:lnTo>
                <a:lnTo>
                  <a:pt x="413" y="325"/>
                </a:lnTo>
                <a:lnTo>
                  <a:pt x="236" y="223"/>
                </a:lnTo>
                <a:lnTo>
                  <a:pt x="437" y="187"/>
                </a:lnTo>
                <a:lnTo>
                  <a:pt x="430" y="160"/>
                </a:lnTo>
                <a:lnTo>
                  <a:pt x="233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6" name="Freeform 255"/>
          <p:cNvSpPr>
            <a:spLocks/>
          </p:cNvSpPr>
          <p:nvPr>
            <p:custDataLst>
              <p:tags r:id="rId50"/>
            </p:custDataLst>
          </p:nvPr>
        </p:nvSpPr>
        <p:spPr bwMode="auto">
          <a:xfrm>
            <a:off x="6313295" y="2900051"/>
            <a:ext cx="129779" cy="130969"/>
          </a:xfrm>
          <a:custGeom>
            <a:avLst/>
            <a:gdLst>
              <a:gd name="T0" fmla="*/ 0 w 437"/>
              <a:gd name="T1" fmla="*/ 0 h 442"/>
              <a:gd name="T2" fmla="*/ 0 w 437"/>
              <a:gd name="T3" fmla="*/ 0 h 442"/>
              <a:gd name="T4" fmla="*/ 0 w 437"/>
              <a:gd name="T5" fmla="*/ 0 h 442"/>
              <a:gd name="T6" fmla="*/ 0 w 437"/>
              <a:gd name="T7" fmla="*/ 0 h 442"/>
              <a:gd name="T8" fmla="*/ 0 w 437"/>
              <a:gd name="T9" fmla="*/ 0 h 442"/>
              <a:gd name="T10" fmla="*/ 0 w 437"/>
              <a:gd name="T11" fmla="*/ 0 h 442"/>
              <a:gd name="T12" fmla="*/ 0 w 437"/>
              <a:gd name="T13" fmla="*/ 0 h 442"/>
              <a:gd name="T14" fmla="*/ 0 w 437"/>
              <a:gd name="T15" fmla="*/ 0 h 442"/>
              <a:gd name="T16" fmla="*/ 0 w 437"/>
              <a:gd name="T17" fmla="*/ 0 h 442"/>
              <a:gd name="T18" fmla="*/ 0 w 437"/>
              <a:gd name="T19" fmla="*/ 0 h 442"/>
              <a:gd name="T20" fmla="*/ 0 w 437"/>
              <a:gd name="T21" fmla="*/ 0 h 442"/>
              <a:gd name="T22" fmla="*/ 0 w 437"/>
              <a:gd name="T23" fmla="*/ 0 h 442"/>
              <a:gd name="T24" fmla="*/ 0 w 437"/>
              <a:gd name="T25" fmla="*/ 0 h 442"/>
              <a:gd name="T26" fmla="*/ 0 w 437"/>
              <a:gd name="T27" fmla="*/ 0 h 442"/>
              <a:gd name="T28" fmla="*/ 0 w 437"/>
              <a:gd name="T29" fmla="*/ 0 h 442"/>
              <a:gd name="T30" fmla="*/ 0 w 437"/>
              <a:gd name="T31" fmla="*/ 0 h 442"/>
              <a:gd name="T32" fmla="*/ 0 w 437"/>
              <a:gd name="T33" fmla="*/ 0 h 442"/>
              <a:gd name="T34" fmla="*/ 0 w 437"/>
              <a:gd name="T35" fmla="*/ 0 h 442"/>
              <a:gd name="T36" fmla="*/ 0 w 437"/>
              <a:gd name="T37" fmla="*/ 0 h 442"/>
              <a:gd name="T38" fmla="*/ 0 w 437"/>
              <a:gd name="T39" fmla="*/ 0 h 442"/>
              <a:gd name="T40" fmla="*/ 0 w 437"/>
              <a:gd name="T41" fmla="*/ 0 h 442"/>
              <a:gd name="T42" fmla="*/ 0 w 437"/>
              <a:gd name="T43" fmla="*/ 0 h 442"/>
              <a:gd name="T44" fmla="*/ 0 w 437"/>
              <a:gd name="T45" fmla="*/ 0 h 442"/>
              <a:gd name="T46" fmla="*/ 0 w 437"/>
              <a:gd name="T47" fmla="*/ 0 h 442"/>
              <a:gd name="T48" fmla="*/ 0 w 437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2"/>
              <a:gd name="T77" fmla="*/ 437 w 437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2">
                <a:moveTo>
                  <a:pt x="349" y="37"/>
                </a:moveTo>
                <a:lnTo>
                  <a:pt x="323" y="21"/>
                </a:lnTo>
                <a:lnTo>
                  <a:pt x="221" y="203"/>
                </a:lnTo>
                <a:lnTo>
                  <a:pt x="181" y="0"/>
                </a:lnTo>
                <a:lnTo>
                  <a:pt x="154" y="6"/>
                </a:lnTo>
                <a:lnTo>
                  <a:pt x="208" y="204"/>
                </a:lnTo>
                <a:lnTo>
                  <a:pt x="40" y="91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8" y="288"/>
                </a:lnTo>
                <a:lnTo>
                  <a:pt x="201" y="234"/>
                </a:lnTo>
                <a:lnTo>
                  <a:pt x="86" y="404"/>
                </a:lnTo>
                <a:lnTo>
                  <a:pt x="111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7" y="237"/>
                </a:lnTo>
                <a:lnTo>
                  <a:pt x="398" y="349"/>
                </a:lnTo>
                <a:lnTo>
                  <a:pt x="413" y="325"/>
                </a:lnTo>
                <a:lnTo>
                  <a:pt x="236" y="223"/>
                </a:lnTo>
                <a:lnTo>
                  <a:pt x="437" y="187"/>
                </a:lnTo>
                <a:lnTo>
                  <a:pt x="430" y="160"/>
                </a:lnTo>
                <a:lnTo>
                  <a:pt x="233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7" name="Freeform 256"/>
          <p:cNvSpPr>
            <a:spLocks/>
          </p:cNvSpPr>
          <p:nvPr>
            <p:custDataLst>
              <p:tags r:id="rId51"/>
            </p:custDataLst>
          </p:nvPr>
        </p:nvSpPr>
        <p:spPr bwMode="auto">
          <a:xfrm>
            <a:off x="6544277" y="2685738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8" y="38"/>
                </a:moveTo>
                <a:lnTo>
                  <a:pt x="322" y="22"/>
                </a:lnTo>
                <a:lnTo>
                  <a:pt x="219" y="203"/>
                </a:lnTo>
                <a:lnTo>
                  <a:pt x="181" y="0"/>
                </a:lnTo>
                <a:lnTo>
                  <a:pt x="152" y="8"/>
                </a:lnTo>
                <a:lnTo>
                  <a:pt x="208" y="204"/>
                </a:lnTo>
                <a:lnTo>
                  <a:pt x="38" y="92"/>
                </a:lnTo>
                <a:lnTo>
                  <a:pt x="24" y="116"/>
                </a:lnTo>
                <a:lnTo>
                  <a:pt x="199" y="221"/>
                </a:lnTo>
                <a:lnTo>
                  <a:pt x="0" y="260"/>
                </a:lnTo>
                <a:lnTo>
                  <a:pt x="6" y="288"/>
                </a:lnTo>
                <a:lnTo>
                  <a:pt x="201" y="234"/>
                </a:lnTo>
                <a:lnTo>
                  <a:pt x="85" y="405"/>
                </a:lnTo>
                <a:lnTo>
                  <a:pt x="109" y="419"/>
                </a:lnTo>
                <a:lnTo>
                  <a:pt x="212" y="241"/>
                </a:lnTo>
                <a:lnTo>
                  <a:pt x="252" y="443"/>
                </a:lnTo>
                <a:lnTo>
                  <a:pt x="280" y="435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29" y="160"/>
                </a:lnTo>
                <a:lnTo>
                  <a:pt x="231" y="210"/>
                </a:lnTo>
                <a:lnTo>
                  <a:pt x="34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8" name="Freeform 257"/>
          <p:cNvSpPr>
            <a:spLocks/>
          </p:cNvSpPr>
          <p:nvPr>
            <p:custDataLst>
              <p:tags r:id="rId52"/>
            </p:custDataLst>
          </p:nvPr>
        </p:nvSpPr>
        <p:spPr bwMode="auto">
          <a:xfrm>
            <a:off x="6544277" y="2685738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8" y="38"/>
                </a:moveTo>
                <a:lnTo>
                  <a:pt x="322" y="22"/>
                </a:lnTo>
                <a:lnTo>
                  <a:pt x="219" y="203"/>
                </a:lnTo>
                <a:lnTo>
                  <a:pt x="181" y="0"/>
                </a:lnTo>
                <a:lnTo>
                  <a:pt x="152" y="8"/>
                </a:lnTo>
                <a:lnTo>
                  <a:pt x="208" y="204"/>
                </a:lnTo>
                <a:lnTo>
                  <a:pt x="38" y="92"/>
                </a:lnTo>
                <a:lnTo>
                  <a:pt x="24" y="116"/>
                </a:lnTo>
                <a:lnTo>
                  <a:pt x="199" y="221"/>
                </a:lnTo>
                <a:lnTo>
                  <a:pt x="0" y="260"/>
                </a:lnTo>
                <a:lnTo>
                  <a:pt x="6" y="288"/>
                </a:lnTo>
                <a:lnTo>
                  <a:pt x="201" y="234"/>
                </a:lnTo>
                <a:lnTo>
                  <a:pt x="85" y="405"/>
                </a:lnTo>
                <a:lnTo>
                  <a:pt x="109" y="419"/>
                </a:lnTo>
                <a:lnTo>
                  <a:pt x="212" y="241"/>
                </a:lnTo>
                <a:lnTo>
                  <a:pt x="252" y="443"/>
                </a:lnTo>
                <a:lnTo>
                  <a:pt x="280" y="435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29" y="160"/>
                </a:lnTo>
                <a:lnTo>
                  <a:pt x="231" y="210"/>
                </a:lnTo>
                <a:lnTo>
                  <a:pt x="348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9" name="Freeform 258"/>
          <p:cNvSpPr>
            <a:spLocks/>
          </p:cNvSpPr>
          <p:nvPr>
            <p:custDataLst>
              <p:tags r:id="rId53"/>
            </p:custDataLst>
          </p:nvPr>
        </p:nvSpPr>
        <p:spPr bwMode="auto">
          <a:xfrm>
            <a:off x="6364493" y="2777416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2"/>
                </a:lnTo>
                <a:lnTo>
                  <a:pt x="220" y="202"/>
                </a:lnTo>
                <a:lnTo>
                  <a:pt x="181" y="0"/>
                </a:lnTo>
                <a:lnTo>
                  <a:pt x="154" y="6"/>
                </a:lnTo>
                <a:lnTo>
                  <a:pt x="208" y="204"/>
                </a:lnTo>
                <a:lnTo>
                  <a:pt x="38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3"/>
                </a:lnTo>
                <a:lnTo>
                  <a:pt x="86" y="404"/>
                </a:lnTo>
                <a:lnTo>
                  <a:pt x="109" y="418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7" y="237"/>
                </a:lnTo>
                <a:lnTo>
                  <a:pt x="398" y="350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10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0" name="Freeform 259"/>
          <p:cNvSpPr>
            <a:spLocks/>
          </p:cNvSpPr>
          <p:nvPr>
            <p:custDataLst>
              <p:tags r:id="rId54"/>
            </p:custDataLst>
          </p:nvPr>
        </p:nvSpPr>
        <p:spPr bwMode="auto">
          <a:xfrm>
            <a:off x="6364493" y="2777416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2"/>
                </a:lnTo>
                <a:lnTo>
                  <a:pt x="220" y="202"/>
                </a:lnTo>
                <a:lnTo>
                  <a:pt x="181" y="0"/>
                </a:lnTo>
                <a:lnTo>
                  <a:pt x="154" y="6"/>
                </a:lnTo>
                <a:lnTo>
                  <a:pt x="208" y="204"/>
                </a:lnTo>
                <a:lnTo>
                  <a:pt x="38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3"/>
                </a:lnTo>
                <a:lnTo>
                  <a:pt x="86" y="404"/>
                </a:lnTo>
                <a:lnTo>
                  <a:pt x="109" y="418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7" y="237"/>
                </a:lnTo>
                <a:lnTo>
                  <a:pt x="398" y="350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10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1" name="Freeform 260"/>
          <p:cNvSpPr>
            <a:spLocks/>
          </p:cNvSpPr>
          <p:nvPr>
            <p:custDataLst>
              <p:tags r:id="rId55"/>
            </p:custDataLst>
          </p:nvPr>
        </p:nvSpPr>
        <p:spPr bwMode="auto">
          <a:xfrm>
            <a:off x="6432358" y="291671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2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7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8"/>
                </a:lnTo>
                <a:lnTo>
                  <a:pt x="212" y="240"/>
                </a:lnTo>
                <a:lnTo>
                  <a:pt x="252" y="442"/>
                </a:lnTo>
                <a:lnTo>
                  <a:pt x="280" y="435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10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2" name="Freeform 261"/>
          <p:cNvSpPr>
            <a:spLocks/>
          </p:cNvSpPr>
          <p:nvPr>
            <p:custDataLst>
              <p:tags r:id="rId56"/>
            </p:custDataLst>
          </p:nvPr>
        </p:nvSpPr>
        <p:spPr bwMode="auto">
          <a:xfrm>
            <a:off x="6432358" y="291671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2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7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8"/>
                </a:lnTo>
                <a:lnTo>
                  <a:pt x="212" y="240"/>
                </a:lnTo>
                <a:lnTo>
                  <a:pt x="252" y="442"/>
                </a:lnTo>
                <a:lnTo>
                  <a:pt x="280" y="435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10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3" name="Freeform 262"/>
          <p:cNvSpPr>
            <a:spLocks/>
          </p:cNvSpPr>
          <p:nvPr>
            <p:custDataLst>
              <p:tags r:id="rId57"/>
            </p:custDataLst>
          </p:nvPr>
        </p:nvSpPr>
        <p:spPr bwMode="auto">
          <a:xfrm>
            <a:off x="6201377" y="3029828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2"/>
                </a:lnTo>
                <a:lnTo>
                  <a:pt x="24" y="115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4"/>
                </a:lnTo>
                <a:lnTo>
                  <a:pt x="85" y="404"/>
                </a:lnTo>
                <a:lnTo>
                  <a:pt x="110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6" y="238"/>
                </a:lnTo>
                <a:lnTo>
                  <a:pt x="398" y="350"/>
                </a:lnTo>
                <a:lnTo>
                  <a:pt x="413" y="326"/>
                </a:lnTo>
                <a:lnTo>
                  <a:pt x="236" y="223"/>
                </a:lnTo>
                <a:lnTo>
                  <a:pt x="436" y="187"/>
                </a:lnTo>
                <a:lnTo>
                  <a:pt x="430" y="160"/>
                </a:lnTo>
                <a:lnTo>
                  <a:pt x="233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4" name="Freeform 263"/>
          <p:cNvSpPr>
            <a:spLocks/>
          </p:cNvSpPr>
          <p:nvPr>
            <p:custDataLst>
              <p:tags r:id="rId58"/>
            </p:custDataLst>
          </p:nvPr>
        </p:nvSpPr>
        <p:spPr bwMode="auto">
          <a:xfrm>
            <a:off x="6201377" y="3029828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2"/>
                </a:lnTo>
                <a:lnTo>
                  <a:pt x="24" y="115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4"/>
                </a:lnTo>
                <a:lnTo>
                  <a:pt x="85" y="404"/>
                </a:lnTo>
                <a:lnTo>
                  <a:pt x="110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6" y="238"/>
                </a:lnTo>
                <a:lnTo>
                  <a:pt x="398" y="350"/>
                </a:lnTo>
                <a:lnTo>
                  <a:pt x="413" y="326"/>
                </a:lnTo>
                <a:lnTo>
                  <a:pt x="236" y="223"/>
                </a:lnTo>
                <a:lnTo>
                  <a:pt x="436" y="187"/>
                </a:lnTo>
                <a:lnTo>
                  <a:pt x="430" y="160"/>
                </a:lnTo>
                <a:lnTo>
                  <a:pt x="233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5" name="Freeform 264"/>
          <p:cNvSpPr>
            <a:spLocks/>
          </p:cNvSpPr>
          <p:nvPr>
            <p:custDataLst>
              <p:tags r:id="rId59"/>
            </p:custDataLst>
          </p:nvPr>
        </p:nvSpPr>
        <p:spPr bwMode="auto">
          <a:xfrm>
            <a:off x="6208520" y="286314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1"/>
                </a:lnTo>
                <a:lnTo>
                  <a:pt x="220" y="202"/>
                </a:lnTo>
                <a:lnTo>
                  <a:pt x="182" y="0"/>
                </a:lnTo>
                <a:lnTo>
                  <a:pt x="153" y="7"/>
                </a:lnTo>
                <a:lnTo>
                  <a:pt x="209" y="203"/>
                </a:lnTo>
                <a:lnTo>
                  <a:pt x="39" y="91"/>
                </a:lnTo>
                <a:lnTo>
                  <a:pt x="24" y="115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3"/>
                </a:lnTo>
                <a:lnTo>
                  <a:pt x="86" y="404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7" y="237"/>
                </a:lnTo>
                <a:lnTo>
                  <a:pt x="399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59"/>
                </a:lnTo>
                <a:lnTo>
                  <a:pt x="232" y="210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6" name="Freeform 265"/>
          <p:cNvSpPr>
            <a:spLocks/>
          </p:cNvSpPr>
          <p:nvPr>
            <p:custDataLst>
              <p:tags r:id="rId60"/>
            </p:custDataLst>
          </p:nvPr>
        </p:nvSpPr>
        <p:spPr bwMode="auto">
          <a:xfrm>
            <a:off x="6208520" y="286314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1"/>
                </a:lnTo>
                <a:lnTo>
                  <a:pt x="220" y="202"/>
                </a:lnTo>
                <a:lnTo>
                  <a:pt x="182" y="0"/>
                </a:lnTo>
                <a:lnTo>
                  <a:pt x="153" y="7"/>
                </a:lnTo>
                <a:lnTo>
                  <a:pt x="209" y="203"/>
                </a:lnTo>
                <a:lnTo>
                  <a:pt x="39" y="91"/>
                </a:lnTo>
                <a:lnTo>
                  <a:pt x="24" y="115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3"/>
                </a:lnTo>
                <a:lnTo>
                  <a:pt x="86" y="404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7" y="237"/>
                </a:lnTo>
                <a:lnTo>
                  <a:pt x="399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59"/>
                </a:lnTo>
                <a:lnTo>
                  <a:pt x="232" y="210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7" name="Freeform 266"/>
          <p:cNvSpPr>
            <a:spLocks/>
          </p:cNvSpPr>
          <p:nvPr>
            <p:custDataLst>
              <p:tags r:id="rId61"/>
            </p:custDataLst>
          </p:nvPr>
        </p:nvSpPr>
        <p:spPr bwMode="auto">
          <a:xfrm>
            <a:off x="1611329" y="1689184"/>
            <a:ext cx="1810941" cy="1534716"/>
          </a:xfrm>
          <a:custGeom>
            <a:avLst/>
            <a:gdLst>
              <a:gd name="T0" fmla="*/ 0 w 6085"/>
              <a:gd name="T1" fmla="*/ 0 h 5156"/>
              <a:gd name="T2" fmla="*/ 0 w 6085"/>
              <a:gd name="T3" fmla="*/ 0 h 5156"/>
              <a:gd name="T4" fmla="*/ 0 w 6085"/>
              <a:gd name="T5" fmla="*/ 0 h 5156"/>
              <a:gd name="T6" fmla="*/ 0 w 6085"/>
              <a:gd name="T7" fmla="*/ 0 h 5156"/>
              <a:gd name="T8" fmla="*/ 0 w 6085"/>
              <a:gd name="T9" fmla="*/ 0 h 5156"/>
              <a:gd name="T10" fmla="*/ 0 w 6085"/>
              <a:gd name="T11" fmla="*/ 0 h 5156"/>
              <a:gd name="T12" fmla="*/ 0 w 6085"/>
              <a:gd name="T13" fmla="*/ 0 h 5156"/>
              <a:gd name="T14" fmla="*/ 0 w 6085"/>
              <a:gd name="T15" fmla="*/ 0 h 5156"/>
              <a:gd name="T16" fmla="*/ 0 w 6085"/>
              <a:gd name="T17" fmla="*/ 0 h 5156"/>
              <a:gd name="T18" fmla="*/ 0 w 6085"/>
              <a:gd name="T19" fmla="*/ 0 h 5156"/>
              <a:gd name="T20" fmla="*/ 0 w 6085"/>
              <a:gd name="T21" fmla="*/ 0 h 5156"/>
              <a:gd name="T22" fmla="*/ 0 w 6085"/>
              <a:gd name="T23" fmla="*/ 0 h 5156"/>
              <a:gd name="T24" fmla="*/ 0 w 6085"/>
              <a:gd name="T25" fmla="*/ 0 h 5156"/>
              <a:gd name="T26" fmla="*/ 0 w 6085"/>
              <a:gd name="T27" fmla="*/ 0 h 5156"/>
              <a:gd name="T28" fmla="*/ 0 w 6085"/>
              <a:gd name="T29" fmla="*/ 0 h 5156"/>
              <a:gd name="T30" fmla="*/ 0 w 6085"/>
              <a:gd name="T31" fmla="*/ 0 h 5156"/>
              <a:gd name="T32" fmla="*/ 0 w 6085"/>
              <a:gd name="T33" fmla="*/ 0 h 5156"/>
              <a:gd name="T34" fmla="*/ 0 w 6085"/>
              <a:gd name="T35" fmla="*/ 0 h 5156"/>
              <a:gd name="T36" fmla="*/ 0 w 6085"/>
              <a:gd name="T37" fmla="*/ 0 h 5156"/>
              <a:gd name="T38" fmla="*/ 0 w 6085"/>
              <a:gd name="T39" fmla="*/ 0 h 5156"/>
              <a:gd name="T40" fmla="*/ 0 w 6085"/>
              <a:gd name="T41" fmla="*/ 0 h 5156"/>
              <a:gd name="T42" fmla="*/ 0 w 6085"/>
              <a:gd name="T43" fmla="*/ 0 h 5156"/>
              <a:gd name="T44" fmla="*/ 0 w 6085"/>
              <a:gd name="T45" fmla="*/ 0 h 5156"/>
              <a:gd name="T46" fmla="*/ 0 w 6085"/>
              <a:gd name="T47" fmla="*/ 0 h 5156"/>
              <a:gd name="T48" fmla="*/ 0 w 6085"/>
              <a:gd name="T49" fmla="*/ 0 h 5156"/>
              <a:gd name="T50" fmla="*/ 0 w 6085"/>
              <a:gd name="T51" fmla="*/ 0 h 5156"/>
              <a:gd name="T52" fmla="*/ 0 w 6085"/>
              <a:gd name="T53" fmla="*/ 0 h 5156"/>
              <a:gd name="T54" fmla="*/ 0 w 6085"/>
              <a:gd name="T55" fmla="*/ 0 h 5156"/>
              <a:gd name="T56" fmla="*/ 0 w 6085"/>
              <a:gd name="T57" fmla="*/ 0 h 5156"/>
              <a:gd name="T58" fmla="*/ 0 w 6085"/>
              <a:gd name="T59" fmla="*/ 0 h 5156"/>
              <a:gd name="T60" fmla="*/ 0 w 6085"/>
              <a:gd name="T61" fmla="*/ 0 h 5156"/>
              <a:gd name="T62" fmla="*/ 0 w 6085"/>
              <a:gd name="T63" fmla="*/ 0 h 5156"/>
              <a:gd name="T64" fmla="*/ 0 w 6085"/>
              <a:gd name="T65" fmla="*/ 0 h 5156"/>
              <a:gd name="T66" fmla="*/ 0 w 6085"/>
              <a:gd name="T67" fmla="*/ 0 h 5156"/>
              <a:gd name="T68" fmla="*/ 0 w 6085"/>
              <a:gd name="T69" fmla="*/ 0 h 5156"/>
              <a:gd name="T70" fmla="*/ 0 w 6085"/>
              <a:gd name="T71" fmla="*/ 0 h 5156"/>
              <a:gd name="T72" fmla="*/ 0 w 6085"/>
              <a:gd name="T73" fmla="*/ 0 h 5156"/>
              <a:gd name="T74" fmla="*/ 0 w 6085"/>
              <a:gd name="T75" fmla="*/ 0 h 5156"/>
              <a:gd name="T76" fmla="*/ 0 w 6085"/>
              <a:gd name="T77" fmla="*/ 0 h 5156"/>
              <a:gd name="T78" fmla="*/ 0 w 6085"/>
              <a:gd name="T79" fmla="*/ 0 h 5156"/>
              <a:gd name="T80" fmla="*/ 0 w 6085"/>
              <a:gd name="T81" fmla="*/ 0 h 5156"/>
              <a:gd name="T82" fmla="*/ 0 w 6085"/>
              <a:gd name="T83" fmla="*/ 0 h 5156"/>
              <a:gd name="T84" fmla="*/ 0 w 6085"/>
              <a:gd name="T85" fmla="*/ 0 h 5156"/>
              <a:gd name="T86" fmla="*/ 0 w 6085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5"/>
              <a:gd name="T133" fmla="*/ 0 h 5156"/>
              <a:gd name="T134" fmla="*/ 6085 w 6085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5" h="5156">
                <a:moveTo>
                  <a:pt x="439" y="0"/>
                </a:moveTo>
                <a:lnTo>
                  <a:pt x="5646" y="0"/>
                </a:lnTo>
                <a:lnTo>
                  <a:pt x="5668" y="1"/>
                </a:lnTo>
                <a:lnTo>
                  <a:pt x="5691" y="2"/>
                </a:lnTo>
                <a:lnTo>
                  <a:pt x="5713" y="6"/>
                </a:lnTo>
                <a:lnTo>
                  <a:pt x="5734" y="10"/>
                </a:lnTo>
                <a:lnTo>
                  <a:pt x="5756" y="15"/>
                </a:lnTo>
                <a:lnTo>
                  <a:pt x="5776" y="21"/>
                </a:lnTo>
                <a:lnTo>
                  <a:pt x="5797" y="27"/>
                </a:lnTo>
                <a:lnTo>
                  <a:pt x="5817" y="35"/>
                </a:lnTo>
                <a:lnTo>
                  <a:pt x="5836" y="44"/>
                </a:lnTo>
                <a:lnTo>
                  <a:pt x="5855" y="54"/>
                </a:lnTo>
                <a:lnTo>
                  <a:pt x="5873" y="64"/>
                </a:lnTo>
                <a:lnTo>
                  <a:pt x="5891" y="75"/>
                </a:lnTo>
                <a:lnTo>
                  <a:pt x="5908" y="88"/>
                </a:lnTo>
                <a:lnTo>
                  <a:pt x="5925" y="101"/>
                </a:lnTo>
                <a:lnTo>
                  <a:pt x="5941" y="115"/>
                </a:lnTo>
                <a:lnTo>
                  <a:pt x="5955" y="129"/>
                </a:lnTo>
                <a:lnTo>
                  <a:pt x="5971" y="144"/>
                </a:lnTo>
                <a:lnTo>
                  <a:pt x="5984" y="161"/>
                </a:lnTo>
                <a:lnTo>
                  <a:pt x="5998" y="177"/>
                </a:lnTo>
                <a:lnTo>
                  <a:pt x="6010" y="195"/>
                </a:lnTo>
                <a:lnTo>
                  <a:pt x="6021" y="212"/>
                </a:lnTo>
                <a:lnTo>
                  <a:pt x="6032" y="231"/>
                </a:lnTo>
                <a:lnTo>
                  <a:pt x="6041" y="249"/>
                </a:lnTo>
                <a:lnTo>
                  <a:pt x="6050" y="269"/>
                </a:lnTo>
                <a:lnTo>
                  <a:pt x="6058" y="288"/>
                </a:lnTo>
                <a:lnTo>
                  <a:pt x="6064" y="309"/>
                </a:lnTo>
                <a:lnTo>
                  <a:pt x="6071" y="329"/>
                </a:lnTo>
                <a:lnTo>
                  <a:pt x="6076" y="351"/>
                </a:lnTo>
                <a:lnTo>
                  <a:pt x="6080" y="373"/>
                </a:lnTo>
                <a:lnTo>
                  <a:pt x="6082" y="394"/>
                </a:lnTo>
                <a:lnTo>
                  <a:pt x="6084" y="417"/>
                </a:lnTo>
                <a:lnTo>
                  <a:pt x="6085" y="438"/>
                </a:lnTo>
                <a:lnTo>
                  <a:pt x="6085" y="4718"/>
                </a:lnTo>
                <a:lnTo>
                  <a:pt x="6084" y="4741"/>
                </a:lnTo>
                <a:lnTo>
                  <a:pt x="6082" y="4762"/>
                </a:lnTo>
                <a:lnTo>
                  <a:pt x="6080" y="4785"/>
                </a:lnTo>
                <a:lnTo>
                  <a:pt x="6076" y="4807"/>
                </a:lnTo>
                <a:lnTo>
                  <a:pt x="6071" y="4827"/>
                </a:lnTo>
                <a:lnTo>
                  <a:pt x="6064" y="4848"/>
                </a:lnTo>
                <a:lnTo>
                  <a:pt x="6058" y="4868"/>
                </a:lnTo>
                <a:lnTo>
                  <a:pt x="6050" y="4888"/>
                </a:lnTo>
                <a:lnTo>
                  <a:pt x="6041" y="4907"/>
                </a:lnTo>
                <a:lnTo>
                  <a:pt x="6032" y="4927"/>
                </a:lnTo>
                <a:lnTo>
                  <a:pt x="6021" y="4945"/>
                </a:lnTo>
                <a:lnTo>
                  <a:pt x="6010" y="4963"/>
                </a:lnTo>
                <a:lnTo>
                  <a:pt x="5998" y="4980"/>
                </a:lnTo>
                <a:lnTo>
                  <a:pt x="5984" y="4997"/>
                </a:lnTo>
                <a:lnTo>
                  <a:pt x="5971" y="5012"/>
                </a:lnTo>
                <a:lnTo>
                  <a:pt x="5955" y="5028"/>
                </a:lnTo>
                <a:lnTo>
                  <a:pt x="5941" y="5042"/>
                </a:lnTo>
                <a:lnTo>
                  <a:pt x="5925" y="5056"/>
                </a:lnTo>
                <a:lnTo>
                  <a:pt x="5908" y="5069"/>
                </a:lnTo>
                <a:lnTo>
                  <a:pt x="5891" y="5081"/>
                </a:lnTo>
                <a:lnTo>
                  <a:pt x="5873" y="5092"/>
                </a:lnTo>
                <a:lnTo>
                  <a:pt x="5855" y="5103"/>
                </a:lnTo>
                <a:lnTo>
                  <a:pt x="5836" y="5113"/>
                </a:lnTo>
                <a:lnTo>
                  <a:pt x="5817" y="5121"/>
                </a:lnTo>
                <a:lnTo>
                  <a:pt x="5797" y="5129"/>
                </a:lnTo>
                <a:lnTo>
                  <a:pt x="5776" y="5137"/>
                </a:lnTo>
                <a:lnTo>
                  <a:pt x="5756" y="5143"/>
                </a:lnTo>
                <a:lnTo>
                  <a:pt x="5734" y="5147"/>
                </a:lnTo>
                <a:lnTo>
                  <a:pt x="5713" y="5151"/>
                </a:lnTo>
                <a:lnTo>
                  <a:pt x="5691" y="5154"/>
                </a:lnTo>
                <a:lnTo>
                  <a:pt x="5668" y="5156"/>
                </a:lnTo>
                <a:lnTo>
                  <a:pt x="5646" y="5156"/>
                </a:lnTo>
                <a:lnTo>
                  <a:pt x="439" y="5156"/>
                </a:lnTo>
                <a:lnTo>
                  <a:pt x="417" y="5156"/>
                </a:lnTo>
                <a:lnTo>
                  <a:pt x="394" y="5154"/>
                </a:lnTo>
                <a:lnTo>
                  <a:pt x="373" y="5151"/>
                </a:lnTo>
                <a:lnTo>
                  <a:pt x="351" y="5147"/>
                </a:lnTo>
                <a:lnTo>
                  <a:pt x="330" y="5143"/>
                </a:lnTo>
                <a:lnTo>
                  <a:pt x="309" y="5137"/>
                </a:lnTo>
                <a:lnTo>
                  <a:pt x="288" y="5129"/>
                </a:lnTo>
                <a:lnTo>
                  <a:pt x="269" y="5121"/>
                </a:lnTo>
                <a:lnTo>
                  <a:pt x="249" y="5113"/>
                </a:lnTo>
                <a:lnTo>
                  <a:pt x="231" y="5103"/>
                </a:lnTo>
                <a:lnTo>
                  <a:pt x="212" y="5092"/>
                </a:lnTo>
                <a:lnTo>
                  <a:pt x="195" y="5081"/>
                </a:lnTo>
                <a:lnTo>
                  <a:pt x="177" y="5069"/>
                </a:lnTo>
                <a:lnTo>
                  <a:pt x="161" y="5056"/>
                </a:lnTo>
                <a:lnTo>
                  <a:pt x="144" y="5042"/>
                </a:lnTo>
                <a:lnTo>
                  <a:pt x="129" y="5028"/>
                </a:lnTo>
                <a:lnTo>
                  <a:pt x="115" y="5012"/>
                </a:lnTo>
                <a:lnTo>
                  <a:pt x="101" y="4997"/>
                </a:lnTo>
                <a:lnTo>
                  <a:pt x="88" y="4980"/>
                </a:lnTo>
                <a:lnTo>
                  <a:pt x="75" y="4963"/>
                </a:lnTo>
                <a:lnTo>
                  <a:pt x="64" y="4945"/>
                </a:lnTo>
                <a:lnTo>
                  <a:pt x="54" y="4927"/>
                </a:lnTo>
                <a:lnTo>
                  <a:pt x="44" y="4907"/>
                </a:lnTo>
                <a:lnTo>
                  <a:pt x="35" y="4888"/>
                </a:lnTo>
                <a:lnTo>
                  <a:pt x="27" y="4868"/>
                </a:lnTo>
                <a:lnTo>
                  <a:pt x="20" y="4848"/>
                </a:lnTo>
                <a:lnTo>
                  <a:pt x="15" y="4827"/>
                </a:lnTo>
                <a:lnTo>
                  <a:pt x="10" y="4807"/>
                </a:lnTo>
                <a:lnTo>
                  <a:pt x="6" y="4785"/>
                </a:lnTo>
                <a:lnTo>
                  <a:pt x="2" y="4762"/>
                </a:lnTo>
                <a:lnTo>
                  <a:pt x="1" y="4741"/>
                </a:lnTo>
                <a:lnTo>
                  <a:pt x="0" y="4718"/>
                </a:lnTo>
                <a:lnTo>
                  <a:pt x="0" y="438"/>
                </a:lnTo>
                <a:lnTo>
                  <a:pt x="1" y="417"/>
                </a:lnTo>
                <a:lnTo>
                  <a:pt x="2" y="394"/>
                </a:lnTo>
                <a:lnTo>
                  <a:pt x="6" y="373"/>
                </a:lnTo>
                <a:lnTo>
                  <a:pt x="10" y="351"/>
                </a:lnTo>
                <a:lnTo>
                  <a:pt x="15" y="329"/>
                </a:lnTo>
                <a:lnTo>
                  <a:pt x="20" y="309"/>
                </a:lnTo>
                <a:lnTo>
                  <a:pt x="27" y="288"/>
                </a:lnTo>
                <a:lnTo>
                  <a:pt x="35" y="269"/>
                </a:lnTo>
                <a:lnTo>
                  <a:pt x="44" y="249"/>
                </a:lnTo>
                <a:lnTo>
                  <a:pt x="54" y="231"/>
                </a:lnTo>
                <a:lnTo>
                  <a:pt x="64" y="212"/>
                </a:lnTo>
                <a:lnTo>
                  <a:pt x="75" y="195"/>
                </a:lnTo>
                <a:lnTo>
                  <a:pt x="88" y="177"/>
                </a:lnTo>
                <a:lnTo>
                  <a:pt x="101" y="161"/>
                </a:lnTo>
                <a:lnTo>
                  <a:pt x="115" y="144"/>
                </a:lnTo>
                <a:lnTo>
                  <a:pt x="129" y="129"/>
                </a:lnTo>
                <a:lnTo>
                  <a:pt x="144" y="115"/>
                </a:lnTo>
                <a:lnTo>
                  <a:pt x="161" y="101"/>
                </a:lnTo>
                <a:lnTo>
                  <a:pt x="177" y="88"/>
                </a:lnTo>
                <a:lnTo>
                  <a:pt x="195" y="75"/>
                </a:lnTo>
                <a:lnTo>
                  <a:pt x="212" y="64"/>
                </a:lnTo>
                <a:lnTo>
                  <a:pt x="231" y="54"/>
                </a:lnTo>
                <a:lnTo>
                  <a:pt x="249" y="44"/>
                </a:lnTo>
                <a:lnTo>
                  <a:pt x="269" y="35"/>
                </a:lnTo>
                <a:lnTo>
                  <a:pt x="288" y="27"/>
                </a:lnTo>
                <a:lnTo>
                  <a:pt x="309" y="21"/>
                </a:lnTo>
                <a:lnTo>
                  <a:pt x="330" y="15"/>
                </a:lnTo>
                <a:lnTo>
                  <a:pt x="351" y="10"/>
                </a:lnTo>
                <a:lnTo>
                  <a:pt x="373" y="6"/>
                </a:lnTo>
                <a:lnTo>
                  <a:pt x="394" y="2"/>
                </a:lnTo>
                <a:lnTo>
                  <a:pt x="417" y="1"/>
                </a:lnTo>
                <a:lnTo>
                  <a:pt x="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8" name="Freeform 267"/>
          <p:cNvSpPr>
            <a:spLocks/>
          </p:cNvSpPr>
          <p:nvPr>
            <p:custDataLst>
              <p:tags r:id="rId62"/>
            </p:custDataLst>
          </p:nvPr>
        </p:nvSpPr>
        <p:spPr bwMode="auto">
          <a:xfrm>
            <a:off x="1611329" y="1689184"/>
            <a:ext cx="1810941" cy="1534716"/>
          </a:xfrm>
          <a:custGeom>
            <a:avLst/>
            <a:gdLst>
              <a:gd name="T0" fmla="*/ 0 w 6085"/>
              <a:gd name="T1" fmla="*/ 0 h 5156"/>
              <a:gd name="T2" fmla="*/ 0 w 6085"/>
              <a:gd name="T3" fmla="*/ 0 h 5156"/>
              <a:gd name="T4" fmla="*/ 0 w 6085"/>
              <a:gd name="T5" fmla="*/ 0 h 5156"/>
              <a:gd name="T6" fmla="*/ 0 w 6085"/>
              <a:gd name="T7" fmla="*/ 0 h 5156"/>
              <a:gd name="T8" fmla="*/ 0 w 6085"/>
              <a:gd name="T9" fmla="*/ 0 h 5156"/>
              <a:gd name="T10" fmla="*/ 0 w 6085"/>
              <a:gd name="T11" fmla="*/ 0 h 5156"/>
              <a:gd name="T12" fmla="*/ 0 w 6085"/>
              <a:gd name="T13" fmla="*/ 0 h 5156"/>
              <a:gd name="T14" fmla="*/ 0 w 6085"/>
              <a:gd name="T15" fmla="*/ 0 h 5156"/>
              <a:gd name="T16" fmla="*/ 0 w 6085"/>
              <a:gd name="T17" fmla="*/ 0 h 5156"/>
              <a:gd name="T18" fmla="*/ 0 w 6085"/>
              <a:gd name="T19" fmla="*/ 0 h 5156"/>
              <a:gd name="T20" fmla="*/ 0 w 6085"/>
              <a:gd name="T21" fmla="*/ 0 h 5156"/>
              <a:gd name="T22" fmla="*/ 0 w 6085"/>
              <a:gd name="T23" fmla="*/ 0 h 5156"/>
              <a:gd name="T24" fmla="*/ 0 w 6085"/>
              <a:gd name="T25" fmla="*/ 0 h 5156"/>
              <a:gd name="T26" fmla="*/ 0 w 6085"/>
              <a:gd name="T27" fmla="*/ 0 h 5156"/>
              <a:gd name="T28" fmla="*/ 0 w 6085"/>
              <a:gd name="T29" fmla="*/ 0 h 5156"/>
              <a:gd name="T30" fmla="*/ 0 w 6085"/>
              <a:gd name="T31" fmla="*/ 0 h 5156"/>
              <a:gd name="T32" fmla="*/ 0 w 6085"/>
              <a:gd name="T33" fmla="*/ 0 h 5156"/>
              <a:gd name="T34" fmla="*/ 0 w 6085"/>
              <a:gd name="T35" fmla="*/ 0 h 5156"/>
              <a:gd name="T36" fmla="*/ 0 w 6085"/>
              <a:gd name="T37" fmla="*/ 0 h 5156"/>
              <a:gd name="T38" fmla="*/ 0 w 6085"/>
              <a:gd name="T39" fmla="*/ 0 h 5156"/>
              <a:gd name="T40" fmla="*/ 0 w 6085"/>
              <a:gd name="T41" fmla="*/ 0 h 5156"/>
              <a:gd name="T42" fmla="*/ 0 w 6085"/>
              <a:gd name="T43" fmla="*/ 0 h 5156"/>
              <a:gd name="T44" fmla="*/ 0 w 6085"/>
              <a:gd name="T45" fmla="*/ 0 h 5156"/>
              <a:gd name="T46" fmla="*/ 0 w 6085"/>
              <a:gd name="T47" fmla="*/ 0 h 5156"/>
              <a:gd name="T48" fmla="*/ 0 w 6085"/>
              <a:gd name="T49" fmla="*/ 0 h 5156"/>
              <a:gd name="T50" fmla="*/ 0 w 6085"/>
              <a:gd name="T51" fmla="*/ 0 h 5156"/>
              <a:gd name="T52" fmla="*/ 0 w 6085"/>
              <a:gd name="T53" fmla="*/ 0 h 5156"/>
              <a:gd name="T54" fmla="*/ 0 w 6085"/>
              <a:gd name="T55" fmla="*/ 0 h 5156"/>
              <a:gd name="T56" fmla="*/ 0 w 6085"/>
              <a:gd name="T57" fmla="*/ 0 h 5156"/>
              <a:gd name="T58" fmla="*/ 0 w 6085"/>
              <a:gd name="T59" fmla="*/ 0 h 5156"/>
              <a:gd name="T60" fmla="*/ 0 w 6085"/>
              <a:gd name="T61" fmla="*/ 0 h 5156"/>
              <a:gd name="T62" fmla="*/ 0 w 6085"/>
              <a:gd name="T63" fmla="*/ 0 h 5156"/>
              <a:gd name="T64" fmla="*/ 0 w 6085"/>
              <a:gd name="T65" fmla="*/ 0 h 5156"/>
              <a:gd name="T66" fmla="*/ 0 w 6085"/>
              <a:gd name="T67" fmla="*/ 0 h 5156"/>
              <a:gd name="T68" fmla="*/ 0 w 6085"/>
              <a:gd name="T69" fmla="*/ 0 h 5156"/>
              <a:gd name="T70" fmla="*/ 0 w 6085"/>
              <a:gd name="T71" fmla="*/ 0 h 5156"/>
              <a:gd name="T72" fmla="*/ 0 w 6085"/>
              <a:gd name="T73" fmla="*/ 0 h 5156"/>
              <a:gd name="T74" fmla="*/ 0 w 6085"/>
              <a:gd name="T75" fmla="*/ 0 h 5156"/>
              <a:gd name="T76" fmla="*/ 0 w 6085"/>
              <a:gd name="T77" fmla="*/ 0 h 5156"/>
              <a:gd name="T78" fmla="*/ 0 w 6085"/>
              <a:gd name="T79" fmla="*/ 0 h 5156"/>
              <a:gd name="T80" fmla="*/ 0 w 6085"/>
              <a:gd name="T81" fmla="*/ 0 h 5156"/>
              <a:gd name="T82" fmla="*/ 0 w 6085"/>
              <a:gd name="T83" fmla="*/ 0 h 5156"/>
              <a:gd name="T84" fmla="*/ 0 w 6085"/>
              <a:gd name="T85" fmla="*/ 0 h 5156"/>
              <a:gd name="T86" fmla="*/ 0 w 6085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5"/>
              <a:gd name="T133" fmla="*/ 0 h 5156"/>
              <a:gd name="T134" fmla="*/ 6085 w 6085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5" h="5156">
                <a:moveTo>
                  <a:pt x="439" y="0"/>
                </a:moveTo>
                <a:lnTo>
                  <a:pt x="5646" y="0"/>
                </a:lnTo>
                <a:lnTo>
                  <a:pt x="5668" y="1"/>
                </a:lnTo>
                <a:lnTo>
                  <a:pt x="5691" y="2"/>
                </a:lnTo>
                <a:lnTo>
                  <a:pt x="5713" y="6"/>
                </a:lnTo>
                <a:lnTo>
                  <a:pt x="5734" y="10"/>
                </a:lnTo>
                <a:lnTo>
                  <a:pt x="5756" y="15"/>
                </a:lnTo>
                <a:lnTo>
                  <a:pt x="5776" y="21"/>
                </a:lnTo>
                <a:lnTo>
                  <a:pt x="5797" y="27"/>
                </a:lnTo>
                <a:lnTo>
                  <a:pt x="5817" y="35"/>
                </a:lnTo>
                <a:lnTo>
                  <a:pt x="5836" y="44"/>
                </a:lnTo>
                <a:lnTo>
                  <a:pt x="5855" y="54"/>
                </a:lnTo>
                <a:lnTo>
                  <a:pt x="5873" y="64"/>
                </a:lnTo>
                <a:lnTo>
                  <a:pt x="5891" y="75"/>
                </a:lnTo>
                <a:lnTo>
                  <a:pt x="5908" y="88"/>
                </a:lnTo>
                <a:lnTo>
                  <a:pt x="5925" y="101"/>
                </a:lnTo>
                <a:lnTo>
                  <a:pt x="5941" y="115"/>
                </a:lnTo>
                <a:lnTo>
                  <a:pt x="5955" y="129"/>
                </a:lnTo>
                <a:lnTo>
                  <a:pt x="5971" y="144"/>
                </a:lnTo>
                <a:lnTo>
                  <a:pt x="5984" y="161"/>
                </a:lnTo>
                <a:lnTo>
                  <a:pt x="5998" y="177"/>
                </a:lnTo>
                <a:lnTo>
                  <a:pt x="6010" y="195"/>
                </a:lnTo>
                <a:lnTo>
                  <a:pt x="6021" y="212"/>
                </a:lnTo>
                <a:lnTo>
                  <a:pt x="6032" y="231"/>
                </a:lnTo>
                <a:lnTo>
                  <a:pt x="6041" y="249"/>
                </a:lnTo>
                <a:lnTo>
                  <a:pt x="6050" y="269"/>
                </a:lnTo>
                <a:lnTo>
                  <a:pt x="6058" y="288"/>
                </a:lnTo>
                <a:lnTo>
                  <a:pt x="6064" y="309"/>
                </a:lnTo>
                <a:lnTo>
                  <a:pt x="6071" y="329"/>
                </a:lnTo>
                <a:lnTo>
                  <a:pt x="6076" y="351"/>
                </a:lnTo>
                <a:lnTo>
                  <a:pt x="6080" y="373"/>
                </a:lnTo>
                <a:lnTo>
                  <a:pt x="6082" y="394"/>
                </a:lnTo>
                <a:lnTo>
                  <a:pt x="6084" y="417"/>
                </a:lnTo>
                <a:lnTo>
                  <a:pt x="6085" y="438"/>
                </a:lnTo>
                <a:lnTo>
                  <a:pt x="6085" y="4718"/>
                </a:lnTo>
                <a:lnTo>
                  <a:pt x="6084" y="4741"/>
                </a:lnTo>
                <a:lnTo>
                  <a:pt x="6082" y="4762"/>
                </a:lnTo>
                <a:lnTo>
                  <a:pt x="6080" y="4785"/>
                </a:lnTo>
                <a:lnTo>
                  <a:pt x="6076" y="4807"/>
                </a:lnTo>
                <a:lnTo>
                  <a:pt x="6071" y="4827"/>
                </a:lnTo>
                <a:lnTo>
                  <a:pt x="6064" y="4848"/>
                </a:lnTo>
                <a:lnTo>
                  <a:pt x="6058" y="4868"/>
                </a:lnTo>
                <a:lnTo>
                  <a:pt x="6050" y="4888"/>
                </a:lnTo>
                <a:lnTo>
                  <a:pt x="6041" y="4907"/>
                </a:lnTo>
                <a:lnTo>
                  <a:pt x="6032" y="4927"/>
                </a:lnTo>
                <a:lnTo>
                  <a:pt x="6021" y="4945"/>
                </a:lnTo>
                <a:lnTo>
                  <a:pt x="6010" y="4963"/>
                </a:lnTo>
                <a:lnTo>
                  <a:pt x="5998" y="4980"/>
                </a:lnTo>
                <a:lnTo>
                  <a:pt x="5984" y="4997"/>
                </a:lnTo>
                <a:lnTo>
                  <a:pt x="5971" y="5012"/>
                </a:lnTo>
                <a:lnTo>
                  <a:pt x="5955" y="5028"/>
                </a:lnTo>
                <a:lnTo>
                  <a:pt x="5941" y="5042"/>
                </a:lnTo>
                <a:lnTo>
                  <a:pt x="5925" y="5056"/>
                </a:lnTo>
                <a:lnTo>
                  <a:pt x="5908" y="5069"/>
                </a:lnTo>
                <a:lnTo>
                  <a:pt x="5891" y="5081"/>
                </a:lnTo>
                <a:lnTo>
                  <a:pt x="5873" y="5092"/>
                </a:lnTo>
                <a:lnTo>
                  <a:pt x="5855" y="5103"/>
                </a:lnTo>
                <a:lnTo>
                  <a:pt x="5836" y="5113"/>
                </a:lnTo>
                <a:lnTo>
                  <a:pt x="5817" y="5121"/>
                </a:lnTo>
                <a:lnTo>
                  <a:pt x="5797" y="5129"/>
                </a:lnTo>
                <a:lnTo>
                  <a:pt x="5776" y="5137"/>
                </a:lnTo>
                <a:lnTo>
                  <a:pt x="5756" y="5143"/>
                </a:lnTo>
                <a:lnTo>
                  <a:pt x="5734" y="5147"/>
                </a:lnTo>
                <a:lnTo>
                  <a:pt x="5713" y="5151"/>
                </a:lnTo>
                <a:lnTo>
                  <a:pt x="5691" y="5154"/>
                </a:lnTo>
                <a:lnTo>
                  <a:pt x="5668" y="5156"/>
                </a:lnTo>
                <a:lnTo>
                  <a:pt x="5646" y="5156"/>
                </a:lnTo>
                <a:lnTo>
                  <a:pt x="439" y="5156"/>
                </a:lnTo>
                <a:lnTo>
                  <a:pt x="417" y="5156"/>
                </a:lnTo>
                <a:lnTo>
                  <a:pt x="394" y="5154"/>
                </a:lnTo>
                <a:lnTo>
                  <a:pt x="373" y="5151"/>
                </a:lnTo>
                <a:lnTo>
                  <a:pt x="351" y="5147"/>
                </a:lnTo>
                <a:lnTo>
                  <a:pt x="330" y="5143"/>
                </a:lnTo>
                <a:lnTo>
                  <a:pt x="309" y="5137"/>
                </a:lnTo>
                <a:lnTo>
                  <a:pt x="288" y="5129"/>
                </a:lnTo>
                <a:lnTo>
                  <a:pt x="269" y="5121"/>
                </a:lnTo>
                <a:lnTo>
                  <a:pt x="249" y="5113"/>
                </a:lnTo>
                <a:lnTo>
                  <a:pt x="231" y="5103"/>
                </a:lnTo>
                <a:lnTo>
                  <a:pt x="212" y="5092"/>
                </a:lnTo>
                <a:lnTo>
                  <a:pt x="195" y="5081"/>
                </a:lnTo>
                <a:lnTo>
                  <a:pt x="177" y="5069"/>
                </a:lnTo>
                <a:lnTo>
                  <a:pt x="161" y="5056"/>
                </a:lnTo>
                <a:lnTo>
                  <a:pt x="144" y="5042"/>
                </a:lnTo>
                <a:lnTo>
                  <a:pt x="129" y="5028"/>
                </a:lnTo>
                <a:lnTo>
                  <a:pt x="115" y="5012"/>
                </a:lnTo>
                <a:lnTo>
                  <a:pt x="101" y="4997"/>
                </a:lnTo>
                <a:lnTo>
                  <a:pt x="88" y="4980"/>
                </a:lnTo>
                <a:lnTo>
                  <a:pt x="75" y="4963"/>
                </a:lnTo>
                <a:lnTo>
                  <a:pt x="64" y="4945"/>
                </a:lnTo>
                <a:lnTo>
                  <a:pt x="54" y="4927"/>
                </a:lnTo>
                <a:lnTo>
                  <a:pt x="44" y="4907"/>
                </a:lnTo>
                <a:lnTo>
                  <a:pt x="35" y="4888"/>
                </a:lnTo>
                <a:lnTo>
                  <a:pt x="27" y="4868"/>
                </a:lnTo>
                <a:lnTo>
                  <a:pt x="20" y="4848"/>
                </a:lnTo>
                <a:lnTo>
                  <a:pt x="15" y="4827"/>
                </a:lnTo>
                <a:lnTo>
                  <a:pt x="10" y="4807"/>
                </a:lnTo>
                <a:lnTo>
                  <a:pt x="6" y="4785"/>
                </a:lnTo>
                <a:lnTo>
                  <a:pt x="2" y="4762"/>
                </a:lnTo>
                <a:lnTo>
                  <a:pt x="1" y="4741"/>
                </a:lnTo>
                <a:lnTo>
                  <a:pt x="0" y="4718"/>
                </a:lnTo>
                <a:lnTo>
                  <a:pt x="0" y="438"/>
                </a:lnTo>
                <a:lnTo>
                  <a:pt x="1" y="417"/>
                </a:lnTo>
                <a:lnTo>
                  <a:pt x="2" y="394"/>
                </a:lnTo>
                <a:lnTo>
                  <a:pt x="6" y="373"/>
                </a:lnTo>
                <a:lnTo>
                  <a:pt x="10" y="351"/>
                </a:lnTo>
                <a:lnTo>
                  <a:pt x="15" y="329"/>
                </a:lnTo>
                <a:lnTo>
                  <a:pt x="20" y="309"/>
                </a:lnTo>
                <a:lnTo>
                  <a:pt x="27" y="288"/>
                </a:lnTo>
                <a:lnTo>
                  <a:pt x="35" y="269"/>
                </a:lnTo>
                <a:lnTo>
                  <a:pt x="44" y="249"/>
                </a:lnTo>
                <a:lnTo>
                  <a:pt x="54" y="231"/>
                </a:lnTo>
                <a:lnTo>
                  <a:pt x="64" y="212"/>
                </a:lnTo>
                <a:lnTo>
                  <a:pt x="75" y="195"/>
                </a:lnTo>
                <a:lnTo>
                  <a:pt x="88" y="177"/>
                </a:lnTo>
                <a:lnTo>
                  <a:pt x="101" y="161"/>
                </a:lnTo>
                <a:lnTo>
                  <a:pt x="115" y="144"/>
                </a:lnTo>
                <a:lnTo>
                  <a:pt x="129" y="129"/>
                </a:lnTo>
                <a:lnTo>
                  <a:pt x="144" y="115"/>
                </a:lnTo>
                <a:lnTo>
                  <a:pt x="161" y="101"/>
                </a:lnTo>
                <a:lnTo>
                  <a:pt x="177" y="88"/>
                </a:lnTo>
                <a:lnTo>
                  <a:pt x="195" y="75"/>
                </a:lnTo>
                <a:lnTo>
                  <a:pt x="212" y="64"/>
                </a:lnTo>
                <a:lnTo>
                  <a:pt x="231" y="54"/>
                </a:lnTo>
                <a:lnTo>
                  <a:pt x="249" y="44"/>
                </a:lnTo>
                <a:lnTo>
                  <a:pt x="269" y="35"/>
                </a:lnTo>
                <a:lnTo>
                  <a:pt x="288" y="27"/>
                </a:lnTo>
                <a:lnTo>
                  <a:pt x="309" y="21"/>
                </a:lnTo>
                <a:lnTo>
                  <a:pt x="330" y="15"/>
                </a:lnTo>
                <a:lnTo>
                  <a:pt x="351" y="10"/>
                </a:lnTo>
                <a:lnTo>
                  <a:pt x="373" y="6"/>
                </a:lnTo>
                <a:lnTo>
                  <a:pt x="394" y="2"/>
                </a:lnTo>
                <a:lnTo>
                  <a:pt x="417" y="1"/>
                </a:lnTo>
                <a:lnTo>
                  <a:pt x="439" y="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9" name="Freeform 268"/>
          <p:cNvSpPr>
            <a:spLocks/>
          </p:cNvSpPr>
          <p:nvPr>
            <p:custDataLst>
              <p:tags r:id="rId63"/>
            </p:custDataLst>
          </p:nvPr>
        </p:nvSpPr>
        <p:spPr bwMode="auto">
          <a:xfrm>
            <a:off x="2076863" y="1773719"/>
            <a:ext cx="197644" cy="176213"/>
          </a:xfrm>
          <a:custGeom>
            <a:avLst/>
            <a:gdLst>
              <a:gd name="T0" fmla="*/ 0 w 665"/>
              <a:gd name="T1" fmla="*/ 0 h 593"/>
              <a:gd name="T2" fmla="*/ 0 w 665"/>
              <a:gd name="T3" fmla="*/ 0 h 593"/>
              <a:gd name="T4" fmla="*/ 0 w 665"/>
              <a:gd name="T5" fmla="*/ 0 h 593"/>
              <a:gd name="T6" fmla="*/ 0 w 665"/>
              <a:gd name="T7" fmla="*/ 0 h 593"/>
              <a:gd name="T8" fmla="*/ 0 w 665"/>
              <a:gd name="T9" fmla="*/ 0 h 593"/>
              <a:gd name="T10" fmla="*/ 0 w 665"/>
              <a:gd name="T11" fmla="*/ 0 h 593"/>
              <a:gd name="T12" fmla="*/ 0 w 665"/>
              <a:gd name="T13" fmla="*/ 0 h 593"/>
              <a:gd name="T14" fmla="*/ 0 w 665"/>
              <a:gd name="T15" fmla="*/ 0 h 593"/>
              <a:gd name="T16" fmla="*/ 0 w 665"/>
              <a:gd name="T17" fmla="*/ 0 h 593"/>
              <a:gd name="T18" fmla="*/ 0 w 665"/>
              <a:gd name="T19" fmla="*/ 0 h 593"/>
              <a:gd name="T20" fmla="*/ 0 w 665"/>
              <a:gd name="T21" fmla="*/ 0 h 5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65"/>
              <a:gd name="T34" fmla="*/ 0 h 593"/>
              <a:gd name="T35" fmla="*/ 665 w 665"/>
              <a:gd name="T36" fmla="*/ 593 h 5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65" h="593">
                <a:moveTo>
                  <a:pt x="665" y="593"/>
                </a:moveTo>
                <a:lnTo>
                  <a:pt x="568" y="593"/>
                </a:lnTo>
                <a:lnTo>
                  <a:pt x="95" y="63"/>
                </a:lnTo>
                <a:lnTo>
                  <a:pt x="288" y="593"/>
                </a:lnTo>
                <a:lnTo>
                  <a:pt x="214" y="593"/>
                </a:lnTo>
                <a:lnTo>
                  <a:pt x="0" y="0"/>
                </a:lnTo>
                <a:lnTo>
                  <a:pt x="121" y="0"/>
                </a:lnTo>
                <a:lnTo>
                  <a:pt x="552" y="484"/>
                </a:lnTo>
                <a:lnTo>
                  <a:pt x="377" y="0"/>
                </a:lnTo>
                <a:lnTo>
                  <a:pt x="451" y="0"/>
                </a:lnTo>
                <a:lnTo>
                  <a:pt x="665" y="593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0" name="Freeform 269"/>
          <p:cNvSpPr>
            <a:spLocks noEditPoints="1"/>
          </p:cNvSpPr>
          <p:nvPr>
            <p:custDataLst>
              <p:tags r:id="rId64"/>
            </p:custDataLst>
          </p:nvPr>
        </p:nvSpPr>
        <p:spPr bwMode="auto">
          <a:xfrm>
            <a:off x="2301890" y="1814200"/>
            <a:ext cx="144066" cy="139304"/>
          </a:xfrm>
          <a:custGeom>
            <a:avLst/>
            <a:gdLst>
              <a:gd name="T0" fmla="*/ 0 w 484"/>
              <a:gd name="T1" fmla="*/ 0 h 467"/>
              <a:gd name="T2" fmla="*/ 0 w 484"/>
              <a:gd name="T3" fmla="*/ 0 h 467"/>
              <a:gd name="T4" fmla="*/ 0 w 484"/>
              <a:gd name="T5" fmla="*/ 0 h 467"/>
              <a:gd name="T6" fmla="*/ 0 w 484"/>
              <a:gd name="T7" fmla="*/ 0 h 467"/>
              <a:gd name="T8" fmla="*/ 0 w 484"/>
              <a:gd name="T9" fmla="*/ 0 h 467"/>
              <a:gd name="T10" fmla="*/ 0 w 484"/>
              <a:gd name="T11" fmla="*/ 0 h 467"/>
              <a:gd name="T12" fmla="*/ 0 w 484"/>
              <a:gd name="T13" fmla="*/ 0 h 467"/>
              <a:gd name="T14" fmla="*/ 0 w 484"/>
              <a:gd name="T15" fmla="*/ 0 h 467"/>
              <a:gd name="T16" fmla="*/ 0 w 484"/>
              <a:gd name="T17" fmla="*/ 0 h 467"/>
              <a:gd name="T18" fmla="*/ 0 w 484"/>
              <a:gd name="T19" fmla="*/ 0 h 467"/>
              <a:gd name="T20" fmla="*/ 0 w 484"/>
              <a:gd name="T21" fmla="*/ 0 h 467"/>
              <a:gd name="T22" fmla="*/ 0 w 484"/>
              <a:gd name="T23" fmla="*/ 0 h 467"/>
              <a:gd name="T24" fmla="*/ 0 w 484"/>
              <a:gd name="T25" fmla="*/ 0 h 467"/>
              <a:gd name="T26" fmla="*/ 0 w 484"/>
              <a:gd name="T27" fmla="*/ 0 h 467"/>
              <a:gd name="T28" fmla="*/ 0 w 484"/>
              <a:gd name="T29" fmla="*/ 0 h 467"/>
              <a:gd name="T30" fmla="*/ 0 w 484"/>
              <a:gd name="T31" fmla="*/ 0 h 467"/>
              <a:gd name="T32" fmla="*/ 0 w 484"/>
              <a:gd name="T33" fmla="*/ 0 h 467"/>
              <a:gd name="T34" fmla="*/ 0 w 484"/>
              <a:gd name="T35" fmla="*/ 0 h 467"/>
              <a:gd name="T36" fmla="*/ 0 w 484"/>
              <a:gd name="T37" fmla="*/ 0 h 467"/>
              <a:gd name="T38" fmla="*/ 0 w 484"/>
              <a:gd name="T39" fmla="*/ 0 h 467"/>
              <a:gd name="T40" fmla="*/ 0 w 484"/>
              <a:gd name="T41" fmla="*/ 0 h 467"/>
              <a:gd name="T42" fmla="*/ 0 w 484"/>
              <a:gd name="T43" fmla="*/ 0 h 467"/>
              <a:gd name="T44" fmla="*/ 0 w 484"/>
              <a:gd name="T45" fmla="*/ 0 h 467"/>
              <a:gd name="T46" fmla="*/ 0 w 484"/>
              <a:gd name="T47" fmla="*/ 0 h 467"/>
              <a:gd name="T48" fmla="*/ 0 w 484"/>
              <a:gd name="T49" fmla="*/ 0 h 467"/>
              <a:gd name="T50" fmla="*/ 0 w 484"/>
              <a:gd name="T51" fmla="*/ 0 h 467"/>
              <a:gd name="T52" fmla="*/ 0 w 484"/>
              <a:gd name="T53" fmla="*/ 0 h 467"/>
              <a:gd name="T54" fmla="*/ 0 w 484"/>
              <a:gd name="T55" fmla="*/ 0 h 467"/>
              <a:gd name="T56" fmla="*/ 0 w 484"/>
              <a:gd name="T57" fmla="*/ 0 h 467"/>
              <a:gd name="T58" fmla="*/ 0 w 484"/>
              <a:gd name="T59" fmla="*/ 0 h 467"/>
              <a:gd name="T60" fmla="*/ 0 w 484"/>
              <a:gd name="T61" fmla="*/ 0 h 467"/>
              <a:gd name="T62" fmla="*/ 0 w 484"/>
              <a:gd name="T63" fmla="*/ 0 h 467"/>
              <a:gd name="T64" fmla="*/ 0 w 484"/>
              <a:gd name="T65" fmla="*/ 0 h 467"/>
              <a:gd name="T66" fmla="*/ 0 w 484"/>
              <a:gd name="T67" fmla="*/ 0 h 467"/>
              <a:gd name="T68" fmla="*/ 0 w 484"/>
              <a:gd name="T69" fmla="*/ 0 h 467"/>
              <a:gd name="T70" fmla="*/ 0 w 484"/>
              <a:gd name="T71" fmla="*/ 0 h 467"/>
              <a:gd name="T72" fmla="*/ 0 w 484"/>
              <a:gd name="T73" fmla="*/ 0 h 467"/>
              <a:gd name="T74" fmla="*/ 0 w 484"/>
              <a:gd name="T75" fmla="*/ 0 h 467"/>
              <a:gd name="T76" fmla="*/ 0 w 484"/>
              <a:gd name="T77" fmla="*/ 0 h 467"/>
              <a:gd name="T78" fmla="*/ 0 w 484"/>
              <a:gd name="T79" fmla="*/ 0 h 467"/>
              <a:gd name="T80" fmla="*/ 0 w 484"/>
              <a:gd name="T81" fmla="*/ 0 h 467"/>
              <a:gd name="T82" fmla="*/ 0 w 484"/>
              <a:gd name="T83" fmla="*/ 0 h 467"/>
              <a:gd name="T84" fmla="*/ 0 w 484"/>
              <a:gd name="T85" fmla="*/ 0 h 467"/>
              <a:gd name="T86" fmla="*/ 0 w 484"/>
              <a:gd name="T87" fmla="*/ 0 h 467"/>
              <a:gd name="T88" fmla="*/ 0 w 484"/>
              <a:gd name="T89" fmla="*/ 0 h 467"/>
              <a:gd name="T90" fmla="*/ 0 w 484"/>
              <a:gd name="T91" fmla="*/ 0 h 467"/>
              <a:gd name="T92" fmla="*/ 0 w 484"/>
              <a:gd name="T93" fmla="*/ 0 h 467"/>
              <a:gd name="T94" fmla="*/ 0 w 484"/>
              <a:gd name="T95" fmla="*/ 0 h 467"/>
              <a:gd name="T96" fmla="*/ 0 w 484"/>
              <a:gd name="T97" fmla="*/ 0 h 467"/>
              <a:gd name="T98" fmla="*/ 0 w 484"/>
              <a:gd name="T99" fmla="*/ 0 h 467"/>
              <a:gd name="T100" fmla="*/ 0 w 484"/>
              <a:gd name="T101" fmla="*/ 0 h 467"/>
              <a:gd name="T102" fmla="*/ 0 w 484"/>
              <a:gd name="T103" fmla="*/ 0 h 467"/>
              <a:gd name="T104" fmla="*/ 0 w 484"/>
              <a:gd name="T105" fmla="*/ 0 h 467"/>
              <a:gd name="T106" fmla="*/ 0 w 484"/>
              <a:gd name="T107" fmla="*/ 0 h 467"/>
              <a:gd name="T108" fmla="*/ 0 w 484"/>
              <a:gd name="T109" fmla="*/ 0 h 467"/>
              <a:gd name="T110" fmla="*/ 0 w 484"/>
              <a:gd name="T111" fmla="*/ 0 h 467"/>
              <a:gd name="T112" fmla="*/ 0 w 484"/>
              <a:gd name="T113" fmla="*/ 0 h 46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484"/>
              <a:gd name="T172" fmla="*/ 0 h 467"/>
              <a:gd name="T173" fmla="*/ 484 w 484"/>
              <a:gd name="T174" fmla="*/ 467 h 467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484" h="467">
                <a:moveTo>
                  <a:pt x="426" y="242"/>
                </a:moveTo>
                <a:lnTo>
                  <a:pt x="98" y="242"/>
                </a:lnTo>
                <a:lnTo>
                  <a:pt x="103" y="252"/>
                </a:lnTo>
                <a:lnTo>
                  <a:pt x="107" y="262"/>
                </a:lnTo>
                <a:lnTo>
                  <a:pt x="111" y="271"/>
                </a:lnTo>
                <a:lnTo>
                  <a:pt x="115" y="281"/>
                </a:lnTo>
                <a:lnTo>
                  <a:pt x="120" y="289"/>
                </a:lnTo>
                <a:lnTo>
                  <a:pt x="125" y="297"/>
                </a:lnTo>
                <a:lnTo>
                  <a:pt x="130" y="305"/>
                </a:lnTo>
                <a:lnTo>
                  <a:pt x="137" y="314"/>
                </a:lnTo>
                <a:lnTo>
                  <a:pt x="143" y="321"/>
                </a:lnTo>
                <a:lnTo>
                  <a:pt x="149" y="328"/>
                </a:lnTo>
                <a:lnTo>
                  <a:pt x="155" y="334"/>
                </a:lnTo>
                <a:lnTo>
                  <a:pt x="161" y="341"/>
                </a:lnTo>
                <a:lnTo>
                  <a:pt x="167" y="348"/>
                </a:lnTo>
                <a:lnTo>
                  <a:pt x="175" y="353"/>
                </a:lnTo>
                <a:lnTo>
                  <a:pt x="182" y="358"/>
                </a:lnTo>
                <a:lnTo>
                  <a:pt x="188" y="363"/>
                </a:lnTo>
                <a:lnTo>
                  <a:pt x="195" y="368"/>
                </a:lnTo>
                <a:lnTo>
                  <a:pt x="202" y="372"/>
                </a:lnTo>
                <a:lnTo>
                  <a:pt x="210" y="376"/>
                </a:lnTo>
                <a:lnTo>
                  <a:pt x="217" y="379"/>
                </a:lnTo>
                <a:lnTo>
                  <a:pt x="224" y="384"/>
                </a:lnTo>
                <a:lnTo>
                  <a:pt x="232" y="387"/>
                </a:lnTo>
                <a:lnTo>
                  <a:pt x="239" y="390"/>
                </a:lnTo>
                <a:lnTo>
                  <a:pt x="248" y="392"/>
                </a:lnTo>
                <a:lnTo>
                  <a:pt x="256" y="394"/>
                </a:lnTo>
                <a:lnTo>
                  <a:pt x="264" y="396"/>
                </a:lnTo>
                <a:lnTo>
                  <a:pt x="272" y="398"/>
                </a:lnTo>
                <a:lnTo>
                  <a:pt x="281" y="399"/>
                </a:lnTo>
                <a:lnTo>
                  <a:pt x="289" y="400"/>
                </a:lnTo>
                <a:lnTo>
                  <a:pt x="297" y="401"/>
                </a:lnTo>
                <a:lnTo>
                  <a:pt x="305" y="401"/>
                </a:lnTo>
                <a:lnTo>
                  <a:pt x="313" y="401"/>
                </a:lnTo>
                <a:lnTo>
                  <a:pt x="325" y="401"/>
                </a:lnTo>
                <a:lnTo>
                  <a:pt x="336" y="400"/>
                </a:lnTo>
                <a:lnTo>
                  <a:pt x="346" y="399"/>
                </a:lnTo>
                <a:lnTo>
                  <a:pt x="358" y="397"/>
                </a:lnTo>
                <a:lnTo>
                  <a:pt x="368" y="395"/>
                </a:lnTo>
                <a:lnTo>
                  <a:pt x="378" y="392"/>
                </a:lnTo>
                <a:lnTo>
                  <a:pt x="389" y="388"/>
                </a:lnTo>
                <a:lnTo>
                  <a:pt x="399" y="384"/>
                </a:lnTo>
                <a:lnTo>
                  <a:pt x="408" y="378"/>
                </a:lnTo>
                <a:lnTo>
                  <a:pt x="416" y="374"/>
                </a:lnTo>
                <a:lnTo>
                  <a:pt x="425" y="370"/>
                </a:lnTo>
                <a:lnTo>
                  <a:pt x="431" y="365"/>
                </a:lnTo>
                <a:lnTo>
                  <a:pt x="437" y="361"/>
                </a:lnTo>
                <a:lnTo>
                  <a:pt x="443" y="357"/>
                </a:lnTo>
                <a:lnTo>
                  <a:pt x="447" y="352"/>
                </a:lnTo>
                <a:lnTo>
                  <a:pt x="451" y="348"/>
                </a:lnTo>
                <a:lnTo>
                  <a:pt x="454" y="348"/>
                </a:lnTo>
                <a:lnTo>
                  <a:pt x="484" y="429"/>
                </a:lnTo>
                <a:lnTo>
                  <a:pt x="476" y="433"/>
                </a:lnTo>
                <a:lnTo>
                  <a:pt x="468" y="437"/>
                </a:lnTo>
                <a:lnTo>
                  <a:pt x="459" y="440"/>
                </a:lnTo>
                <a:lnTo>
                  <a:pt x="451" y="444"/>
                </a:lnTo>
                <a:lnTo>
                  <a:pt x="443" y="447"/>
                </a:lnTo>
                <a:lnTo>
                  <a:pt x="435" y="450"/>
                </a:lnTo>
                <a:lnTo>
                  <a:pt x="426" y="453"/>
                </a:lnTo>
                <a:lnTo>
                  <a:pt x="417" y="456"/>
                </a:lnTo>
                <a:lnTo>
                  <a:pt x="408" y="459"/>
                </a:lnTo>
                <a:lnTo>
                  <a:pt x="399" y="461"/>
                </a:lnTo>
                <a:lnTo>
                  <a:pt x="390" y="463"/>
                </a:lnTo>
                <a:lnTo>
                  <a:pt x="379" y="464"/>
                </a:lnTo>
                <a:lnTo>
                  <a:pt x="369" y="465"/>
                </a:lnTo>
                <a:lnTo>
                  <a:pt x="360" y="466"/>
                </a:lnTo>
                <a:lnTo>
                  <a:pt x="348" y="467"/>
                </a:lnTo>
                <a:lnTo>
                  <a:pt x="338" y="467"/>
                </a:lnTo>
                <a:lnTo>
                  <a:pt x="310" y="466"/>
                </a:lnTo>
                <a:lnTo>
                  <a:pt x="285" y="463"/>
                </a:lnTo>
                <a:lnTo>
                  <a:pt x="259" y="458"/>
                </a:lnTo>
                <a:lnTo>
                  <a:pt x="234" y="451"/>
                </a:lnTo>
                <a:lnTo>
                  <a:pt x="211" y="443"/>
                </a:lnTo>
                <a:lnTo>
                  <a:pt x="188" y="433"/>
                </a:lnTo>
                <a:lnTo>
                  <a:pt x="177" y="427"/>
                </a:lnTo>
                <a:lnTo>
                  <a:pt x="165" y="421"/>
                </a:lnTo>
                <a:lnTo>
                  <a:pt x="155" y="414"/>
                </a:lnTo>
                <a:lnTo>
                  <a:pt x="144" y="407"/>
                </a:lnTo>
                <a:lnTo>
                  <a:pt x="133" y="399"/>
                </a:lnTo>
                <a:lnTo>
                  <a:pt x="124" y="391"/>
                </a:lnTo>
                <a:lnTo>
                  <a:pt x="114" y="383"/>
                </a:lnTo>
                <a:lnTo>
                  <a:pt x="105" y="373"/>
                </a:lnTo>
                <a:lnTo>
                  <a:pt x="96" y="364"/>
                </a:lnTo>
                <a:lnTo>
                  <a:pt x="87" y="355"/>
                </a:lnTo>
                <a:lnTo>
                  <a:pt x="79" y="344"/>
                </a:lnTo>
                <a:lnTo>
                  <a:pt x="72" y="334"/>
                </a:lnTo>
                <a:lnTo>
                  <a:pt x="56" y="313"/>
                </a:lnTo>
                <a:lnTo>
                  <a:pt x="43" y="289"/>
                </a:lnTo>
                <a:lnTo>
                  <a:pt x="32" y="263"/>
                </a:lnTo>
                <a:lnTo>
                  <a:pt x="20" y="236"/>
                </a:lnTo>
                <a:lnTo>
                  <a:pt x="12" y="211"/>
                </a:lnTo>
                <a:lnTo>
                  <a:pt x="6" y="185"/>
                </a:lnTo>
                <a:lnTo>
                  <a:pt x="3" y="174"/>
                </a:lnTo>
                <a:lnTo>
                  <a:pt x="2" y="161"/>
                </a:lnTo>
                <a:lnTo>
                  <a:pt x="1" y="150"/>
                </a:lnTo>
                <a:lnTo>
                  <a:pt x="0" y="139"/>
                </a:lnTo>
                <a:lnTo>
                  <a:pt x="0" y="129"/>
                </a:lnTo>
                <a:lnTo>
                  <a:pt x="1" y="118"/>
                </a:lnTo>
                <a:lnTo>
                  <a:pt x="2" y="109"/>
                </a:lnTo>
                <a:lnTo>
                  <a:pt x="4" y="99"/>
                </a:lnTo>
                <a:lnTo>
                  <a:pt x="6" y="89"/>
                </a:lnTo>
                <a:lnTo>
                  <a:pt x="9" y="81"/>
                </a:lnTo>
                <a:lnTo>
                  <a:pt x="13" y="72"/>
                </a:lnTo>
                <a:lnTo>
                  <a:pt x="17" y="64"/>
                </a:lnTo>
                <a:lnTo>
                  <a:pt x="22" y="57"/>
                </a:lnTo>
                <a:lnTo>
                  <a:pt x="28" y="49"/>
                </a:lnTo>
                <a:lnTo>
                  <a:pt x="33" y="42"/>
                </a:lnTo>
                <a:lnTo>
                  <a:pt x="39" y="36"/>
                </a:lnTo>
                <a:lnTo>
                  <a:pt x="46" y="31"/>
                </a:lnTo>
                <a:lnTo>
                  <a:pt x="53" y="25"/>
                </a:lnTo>
                <a:lnTo>
                  <a:pt x="60" y="21"/>
                </a:lnTo>
                <a:lnTo>
                  <a:pt x="69" y="16"/>
                </a:lnTo>
                <a:lnTo>
                  <a:pt x="77" y="12"/>
                </a:lnTo>
                <a:lnTo>
                  <a:pt x="86" y="9"/>
                </a:lnTo>
                <a:lnTo>
                  <a:pt x="95" y="6"/>
                </a:lnTo>
                <a:lnTo>
                  <a:pt x="106" y="4"/>
                </a:lnTo>
                <a:lnTo>
                  <a:pt x="116" y="2"/>
                </a:lnTo>
                <a:lnTo>
                  <a:pt x="127" y="1"/>
                </a:lnTo>
                <a:lnTo>
                  <a:pt x="139" y="0"/>
                </a:lnTo>
                <a:lnTo>
                  <a:pt x="150" y="0"/>
                </a:lnTo>
                <a:lnTo>
                  <a:pt x="173" y="1"/>
                </a:lnTo>
                <a:lnTo>
                  <a:pt x="194" y="3"/>
                </a:lnTo>
                <a:lnTo>
                  <a:pt x="215" y="7"/>
                </a:lnTo>
                <a:lnTo>
                  <a:pt x="234" y="13"/>
                </a:lnTo>
                <a:lnTo>
                  <a:pt x="254" y="21"/>
                </a:lnTo>
                <a:lnTo>
                  <a:pt x="272" y="30"/>
                </a:lnTo>
                <a:lnTo>
                  <a:pt x="291" y="40"/>
                </a:lnTo>
                <a:lnTo>
                  <a:pt x="308" y="52"/>
                </a:lnTo>
                <a:lnTo>
                  <a:pt x="324" y="67"/>
                </a:lnTo>
                <a:lnTo>
                  <a:pt x="339" y="81"/>
                </a:lnTo>
                <a:lnTo>
                  <a:pt x="354" y="98"/>
                </a:lnTo>
                <a:lnTo>
                  <a:pt x="367" y="116"/>
                </a:lnTo>
                <a:lnTo>
                  <a:pt x="379" y="136"/>
                </a:lnTo>
                <a:lnTo>
                  <a:pt x="391" y="156"/>
                </a:lnTo>
                <a:lnTo>
                  <a:pt x="401" y="178"/>
                </a:lnTo>
                <a:lnTo>
                  <a:pt x="410" y="202"/>
                </a:lnTo>
                <a:lnTo>
                  <a:pt x="426" y="242"/>
                </a:lnTo>
                <a:close/>
                <a:moveTo>
                  <a:pt x="332" y="185"/>
                </a:moveTo>
                <a:lnTo>
                  <a:pt x="326" y="171"/>
                </a:lnTo>
                <a:lnTo>
                  <a:pt x="320" y="157"/>
                </a:lnTo>
                <a:lnTo>
                  <a:pt x="312" y="145"/>
                </a:lnTo>
                <a:lnTo>
                  <a:pt x="305" y="133"/>
                </a:lnTo>
                <a:lnTo>
                  <a:pt x="297" y="121"/>
                </a:lnTo>
                <a:lnTo>
                  <a:pt x="289" y="112"/>
                </a:lnTo>
                <a:lnTo>
                  <a:pt x="280" y="103"/>
                </a:lnTo>
                <a:lnTo>
                  <a:pt x="269" y="94"/>
                </a:lnTo>
                <a:lnTo>
                  <a:pt x="259" y="86"/>
                </a:lnTo>
                <a:lnTo>
                  <a:pt x="248" y="80"/>
                </a:lnTo>
                <a:lnTo>
                  <a:pt x="236" y="74"/>
                </a:lnTo>
                <a:lnTo>
                  <a:pt x="224" y="70"/>
                </a:lnTo>
                <a:lnTo>
                  <a:pt x="211" y="66"/>
                </a:lnTo>
                <a:lnTo>
                  <a:pt x="197" y="64"/>
                </a:lnTo>
                <a:lnTo>
                  <a:pt x="183" y="63"/>
                </a:lnTo>
                <a:lnTo>
                  <a:pt x="168" y="62"/>
                </a:lnTo>
                <a:lnTo>
                  <a:pt x="154" y="63"/>
                </a:lnTo>
                <a:lnTo>
                  <a:pt x="141" y="64"/>
                </a:lnTo>
                <a:lnTo>
                  <a:pt x="129" y="67"/>
                </a:lnTo>
                <a:lnTo>
                  <a:pt x="118" y="71"/>
                </a:lnTo>
                <a:lnTo>
                  <a:pt x="109" y="76"/>
                </a:lnTo>
                <a:lnTo>
                  <a:pt x="100" y="81"/>
                </a:lnTo>
                <a:lnTo>
                  <a:pt x="92" y="88"/>
                </a:lnTo>
                <a:lnTo>
                  <a:pt x="86" y="97"/>
                </a:lnTo>
                <a:lnTo>
                  <a:pt x="81" y="106"/>
                </a:lnTo>
                <a:lnTo>
                  <a:pt x="77" y="116"/>
                </a:lnTo>
                <a:lnTo>
                  <a:pt x="74" y="126"/>
                </a:lnTo>
                <a:lnTo>
                  <a:pt x="73" y="137"/>
                </a:lnTo>
                <a:lnTo>
                  <a:pt x="72" y="148"/>
                </a:lnTo>
                <a:lnTo>
                  <a:pt x="73" y="159"/>
                </a:lnTo>
                <a:lnTo>
                  <a:pt x="75" y="172"/>
                </a:lnTo>
                <a:lnTo>
                  <a:pt x="78" y="185"/>
                </a:lnTo>
                <a:lnTo>
                  <a:pt x="332" y="185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1" name="Freeform 270"/>
          <p:cNvSpPr>
            <a:spLocks noEditPoints="1"/>
          </p:cNvSpPr>
          <p:nvPr>
            <p:custDataLst>
              <p:tags r:id="rId65"/>
            </p:custDataLst>
          </p:nvPr>
        </p:nvSpPr>
        <p:spPr bwMode="auto">
          <a:xfrm>
            <a:off x="2467387" y="1814200"/>
            <a:ext cx="147638" cy="185738"/>
          </a:xfrm>
          <a:custGeom>
            <a:avLst/>
            <a:gdLst>
              <a:gd name="T0" fmla="*/ 0 w 497"/>
              <a:gd name="T1" fmla="*/ 0 h 624"/>
              <a:gd name="T2" fmla="*/ 0 w 497"/>
              <a:gd name="T3" fmla="*/ 0 h 624"/>
              <a:gd name="T4" fmla="*/ 0 w 497"/>
              <a:gd name="T5" fmla="*/ 0 h 624"/>
              <a:gd name="T6" fmla="*/ 0 w 497"/>
              <a:gd name="T7" fmla="*/ 0 h 624"/>
              <a:gd name="T8" fmla="*/ 0 w 497"/>
              <a:gd name="T9" fmla="*/ 0 h 624"/>
              <a:gd name="T10" fmla="*/ 0 w 497"/>
              <a:gd name="T11" fmla="*/ 0 h 624"/>
              <a:gd name="T12" fmla="*/ 0 w 497"/>
              <a:gd name="T13" fmla="*/ 0 h 624"/>
              <a:gd name="T14" fmla="*/ 0 w 497"/>
              <a:gd name="T15" fmla="*/ 0 h 624"/>
              <a:gd name="T16" fmla="*/ 0 w 497"/>
              <a:gd name="T17" fmla="*/ 0 h 624"/>
              <a:gd name="T18" fmla="*/ 0 w 497"/>
              <a:gd name="T19" fmla="*/ 0 h 624"/>
              <a:gd name="T20" fmla="*/ 0 w 497"/>
              <a:gd name="T21" fmla="*/ 0 h 624"/>
              <a:gd name="T22" fmla="*/ 0 w 497"/>
              <a:gd name="T23" fmla="*/ 0 h 624"/>
              <a:gd name="T24" fmla="*/ 0 w 497"/>
              <a:gd name="T25" fmla="*/ 0 h 624"/>
              <a:gd name="T26" fmla="*/ 0 w 497"/>
              <a:gd name="T27" fmla="*/ 0 h 624"/>
              <a:gd name="T28" fmla="*/ 0 w 497"/>
              <a:gd name="T29" fmla="*/ 0 h 624"/>
              <a:gd name="T30" fmla="*/ 0 w 497"/>
              <a:gd name="T31" fmla="*/ 0 h 624"/>
              <a:gd name="T32" fmla="*/ 0 w 497"/>
              <a:gd name="T33" fmla="*/ 0 h 624"/>
              <a:gd name="T34" fmla="*/ 0 w 497"/>
              <a:gd name="T35" fmla="*/ 0 h 624"/>
              <a:gd name="T36" fmla="*/ 0 w 497"/>
              <a:gd name="T37" fmla="*/ 0 h 624"/>
              <a:gd name="T38" fmla="*/ 0 w 497"/>
              <a:gd name="T39" fmla="*/ 0 h 624"/>
              <a:gd name="T40" fmla="*/ 0 w 497"/>
              <a:gd name="T41" fmla="*/ 0 h 624"/>
              <a:gd name="T42" fmla="*/ 0 w 497"/>
              <a:gd name="T43" fmla="*/ 0 h 624"/>
              <a:gd name="T44" fmla="*/ 0 w 497"/>
              <a:gd name="T45" fmla="*/ 0 h 624"/>
              <a:gd name="T46" fmla="*/ 0 w 497"/>
              <a:gd name="T47" fmla="*/ 0 h 624"/>
              <a:gd name="T48" fmla="*/ 0 w 497"/>
              <a:gd name="T49" fmla="*/ 0 h 624"/>
              <a:gd name="T50" fmla="*/ 0 w 497"/>
              <a:gd name="T51" fmla="*/ 0 h 624"/>
              <a:gd name="T52" fmla="*/ 0 w 497"/>
              <a:gd name="T53" fmla="*/ 0 h 624"/>
              <a:gd name="T54" fmla="*/ 0 w 497"/>
              <a:gd name="T55" fmla="*/ 0 h 624"/>
              <a:gd name="T56" fmla="*/ 0 w 497"/>
              <a:gd name="T57" fmla="*/ 0 h 624"/>
              <a:gd name="T58" fmla="*/ 0 w 497"/>
              <a:gd name="T59" fmla="*/ 0 h 624"/>
              <a:gd name="T60" fmla="*/ 0 w 497"/>
              <a:gd name="T61" fmla="*/ 0 h 624"/>
              <a:gd name="T62" fmla="*/ 0 w 497"/>
              <a:gd name="T63" fmla="*/ 0 h 624"/>
              <a:gd name="T64" fmla="*/ 0 w 497"/>
              <a:gd name="T65" fmla="*/ 0 h 624"/>
              <a:gd name="T66" fmla="*/ 0 w 497"/>
              <a:gd name="T67" fmla="*/ 0 h 624"/>
              <a:gd name="T68" fmla="*/ 0 w 497"/>
              <a:gd name="T69" fmla="*/ 0 h 624"/>
              <a:gd name="T70" fmla="*/ 0 w 497"/>
              <a:gd name="T71" fmla="*/ 0 h 624"/>
              <a:gd name="T72" fmla="*/ 0 w 497"/>
              <a:gd name="T73" fmla="*/ 0 h 624"/>
              <a:gd name="T74" fmla="*/ 0 w 497"/>
              <a:gd name="T75" fmla="*/ 0 h 624"/>
              <a:gd name="T76" fmla="*/ 0 w 497"/>
              <a:gd name="T77" fmla="*/ 0 h 624"/>
              <a:gd name="T78" fmla="*/ 0 w 497"/>
              <a:gd name="T79" fmla="*/ 0 h 624"/>
              <a:gd name="T80" fmla="*/ 0 w 497"/>
              <a:gd name="T81" fmla="*/ 0 h 624"/>
              <a:gd name="T82" fmla="*/ 0 w 497"/>
              <a:gd name="T83" fmla="*/ 0 h 624"/>
              <a:gd name="T84" fmla="*/ 0 w 497"/>
              <a:gd name="T85" fmla="*/ 0 h 624"/>
              <a:gd name="T86" fmla="*/ 0 w 497"/>
              <a:gd name="T87" fmla="*/ 0 h 624"/>
              <a:gd name="T88" fmla="*/ 0 w 497"/>
              <a:gd name="T89" fmla="*/ 0 h 624"/>
              <a:gd name="T90" fmla="*/ 0 w 497"/>
              <a:gd name="T91" fmla="*/ 0 h 624"/>
              <a:gd name="T92" fmla="*/ 0 w 497"/>
              <a:gd name="T93" fmla="*/ 0 h 624"/>
              <a:gd name="T94" fmla="*/ 0 w 497"/>
              <a:gd name="T95" fmla="*/ 0 h 624"/>
              <a:gd name="T96" fmla="*/ 0 w 497"/>
              <a:gd name="T97" fmla="*/ 0 h 624"/>
              <a:gd name="T98" fmla="*/ 0 w 497"/>
              <a:gd name="T99" fmla="*/ 0 h 624"/>
              <a:gd name="T100" fmla="*/ 0 w 497"/>
              <a:gd name="T101" fmla="*/ 0 h 624"/>
              <a:gd name="T102" fmla="*/ 0 w 497"/>
              <a:gd name="T103" fmla="*/ 0 h 624"/>
              <a:gd name="T104" fmla="*/ 0 w 497"/>
              <a:gd name="T105" fmla="*/ 0 h 624"/>
              <a:gd name="T106" fmla="*/ 0 w 497"/>
              <a:gd name="T107" fmla="*/ 0 h 624"/>
              <a:gd name="T108" fmla="*/ 0 w 497"/>
              <a:gd name="T109" fmla="*/ 0 h 624"/>
              <a:gd name="T110" fmla="*/ 0 w 497"/>
              <a:gd name="T111" fmla="*/ 0 h 624"/>
              <a:gd name="T112" fmla="*/ 0 w 497"/>
              <a:gd name="T113" fmla="*/ 0 h 624"/>
              <a:gd name="T114" fmla="*/ 0 w 497"/>
              <a:gd name="T115" fmla="*/ 0 h 624"/>
              <a:gd name="T116" fmla="*/ 0 w 497"/>
              <a:gd name="T117" fmla="*/ 0 h 624"/>
              <a:gd name="T118" fmla="*/ 0 w 497"/>
              <a:gd name="T119" fmla="*/ 0 h 62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497"/>
              <a:gd name="T181" fmla="*/ 0 h 624"/>
              <a:gd name="T182" fmla="*/ 497 w 497"/>
              <a:gd name="T183" fmla="*/ 624 h 62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497" h="624">
                <a:moveTo>
                  <a:pt x="473" y="406"/>
                </a:moveTo>
                <a:lnTo>
                  <a:pt x="483" y="433"/>
                </a:lnTo>
                <a:lnTo>
                  <a:pt x="490" y="459"/>
                </a:lnTo>
                <a:lnTo>
                  <a:pt x="494" y="482"/>
                </a:lnTo>
                <a:lnTo>
                  <a:pt x="496" y="504"/>
                </a:lnTo>
                <a:lnTo>
                  <a:pt x="497" y="514"/>
                </a:lnTo>
                <a:lnTo>
                  <a:pt x="496" y="523"/>
                </a:lnTo>
                <a:lnTo>
                  <a:pt x="495" y="533"/>
                </a:lnTo>
                <a:lnTo>
                  <a:pt x="494" y="541"/>
                </a:lnTo>
                <a:lnTo>
                  <a:pt x="492" y="549"/>
                </a:lnTo>
                <a:lnTo>
                  <a:pt x="489" y="557"/>
                </a:lnTo>
                <a:lnTo>
                  <a:pt x="486" y="565"/>
                </a:lnTo>
                <a:lnTo>
                  <a:pt x="483" y="572"/>
                </a:lnTo>
                <a:lnTo>
                  <a:pt x="478" y="578"/>
                </a:lnTo>
                <a:lnTo>
                  <a:pt x="473" y="584"/>
                </a:lnTo>
                <a:lnTo>
                  <a:pt x="468" y="589"/>
                </a:lnTo>
                <a:lnTo>
                  <a:pt x="462" y="594"/>
                </a:lnTo>
                <a:lnTo>
                  <a:pt x="455" y="599"/>
                </a:lnTo>
                <a:lnTo>
                  <a:pt x="448" y="604"/>
                </a:lnTo>
                <a:lnTo>
                  <a:pt x="440" y="608"/>
                </a:lnTo>
                <a:lnTo>
                  <a:pt x="431" y="611"/>
                </a:lnTo>
                <a:lnTo>
                  <a:pt x="423" y="614"/>
                </a:lnTo>
                <a:lnTo>
                  <a:pt x="413" y="617"/>
                </a:lnTo>
                <a:lnTo>
                  <a:pt x="403" y="619"/>
                </a:lnTo>
                <a:lnTo>
                  <a:pt x="392" y="621"/>
                </a:lnTo>
                <a:lnTo>
                  <a:pt x="369" y="623"/>
                </a:lnTo>
                <a:lnTo>
                  <a:pt x="344" y="624"/>
                </a:lnTo>
                <a:lnTo>
                  <a:pt x="334" y="624"/>
                </a:lnTo>
                <a:lnTo>
                  <a:pt x="326" y="624"/>
                </a:lnTo>
                <a:lnTo>
                  <a:pt x="317" y="623"/>
                </a:lnTo>
                <a:lnTo>
                  <a:pt x="309" y="623"/>
                </a:lnTo>
                <a:lnTo>
                  <a:pt x="299" y="622"/>
                </a:lnTo>
                <a:lnTo>
                  <a:pt x="290" y="621"/>
                </a:lnTo>
                <a:lnTo>
                  <a:pt x="282" y="620"/>
                </a:lnTo>
                <a:lnTo>
                  <a:pt x="273" y="619"/>
                </a:lnTo>
                <a:lnTo>
                  <a:pt x="264" y="618"/>
                </a:lnTo>
                <a:lnTo>
                  <a:pt x="255" y="617"/>
                </a:lnTo>
                <a:lnTo>
                  <a:pt x="246" y="615"/>
                </a:lnTo>
                <a:lnTo>
                  <a:pt x="238" y="613"/>
                </a:lnTo>
                <a:lnTo>
                  <a:pt x="228" y="612"/>
                </a:lnTo>
                <a:lnTo>
                  <a:pt x="219" y="610"/>
                </a:lnTo>
                <a:lnTo>
                  <a:pt x="211" y="608"/>
                </a:lnTo>
                <a:lnTo>
                  <a:pt x="202" y="605"/>
                </a:lnTo>
                <a:lnTo>
                  <a:pt x="174" y="529"/>
                </a:lnTo>
                <a:lnTo>
                  <a:pt x="178" y="529"/>
                </a:lnTo>
                <a:lnTo>
                  <a:pt x="183" y="531"/>
                </a:lnTo>
                <a:lnTo>
                  <a:pt x="189" y="533"/>
                </a:lnTo>
                <a:lnTo>
                  <a:pt x="197" y="535"/>
                </a:lnTo>
                <a:lnTo>
                  <a:pt x="205" y="537"/>
                </a:lnTo>
                <a:lnTo>
                  <a:pt x="213" y="539"/>
                </a:lnTo>
                <a:lnTo>
                  <a:pt x="222" y="542"/>
                </a:lnTo>
                <a:lnTo>
                  <a:pt x="232" y="544"/>
                </a:lnTo>
                <a:lnTo>
                  <a:pt x="243" y="546"/>
                </a:lnTo>
                <a:lnTo>
                  <a:pt x="253" y="549"/>
                </a:lnTo>
                <a:lnTo>
                  <a:pt x="264" y="551"/>
                </a:lnTo>
                <a:lnTo>
                  <a:pt x="275" y="553"/>
                </a:lnTo>
                <a:lnTo>
                  <a:pt x="285" y="554"/>
                </a:lnTo>
                <a:lnTo>
                  <a:pt x="295" y="555"/>
                </a:lnTo>
                <a:lnTo>
                  <a:pt x="306" y="556"/>
                </a:lnTo>
                <a:lnTo>
                  <a:pt x="316" y="557"/>
                </a:lnTo>
                <a:lnTo>
                  <a:pt x="326" y="557"/>
                </a:lnTo>
                <a:lnTo>
                  <a:pt x="335" y="557"/>
                </a:lnTo>
                <a:lnTo>
                  <a:pt x="344" y="556"/>
                </a:lnTo>
                <a:lnTo>
                  <a:pt x="352" y="556"/>
                </a:lnTo>
                <a:lnTo>
                  <a:pt x="360" y="555"/>
                </a:lnTo>
                <a:lnTo>
                  <a:pt x="367" y="553"/>
                </a:lnTo>
                <a:lnTo>
                  <a:pt x="374" y="552"/>
                </a:lnTo>
                <a:lnTo>
                  <a:pt x="380" y="550"/>
                </a:lnTo>
                <a:lnTo>
                  <a:pt x="386" y="548"/>
                </a:lnTo>
                <a:lnTo>
                  <a:pt x="391" y="546"/>
                </a:lnTo>
                <a:lnTo>
                  <a:pt x="396" y="543"/>
                </a:lnTo>
                <a:lnTo>
                  <a:pt x="400" y="540"/>
                </a:lnTo>
                <a:lnTo>
                  <a:pt x="404" y="537"/>
                </a:lnTo>
                <a:lnTo>
                  <a:pt x="407" y="534"/>
                </a:lnTo>
                <a:lnTo>
                  <a:pt x="411" y="531"/>
                </a:lnTo>
                <a:lnTo>
                  <a:pt x="414" y="526"/>
                </a:lnTo>
                <a:lnTo>
                  <a:pt x="416" y="522"/>
                </a:lnTo>
                <a:lnTo>
                  <a:pt x="418" y="518"/>
                </a:lnTo>
                <a:lnTo>
                  <a:pt x="419" y="514"/>
                </a:lnTo>
                <a:lnTo>
                  <a:pt x="420" y="510"/>
                </a:lnTo>
                <a:lnTo>
                  <a:pt x="421" y="506"/>
                </a:lnTo>
                <a:lnTo>
                  <a:pt x="422" y="501"/>
                </a:lnTo>
                <a:lnTo>
                  <a:pt x="422" y="496"/>
                </a:lnTo>
                <a:lnTo>
                  <a:pt x="422" y="490"/>
                </a:lnTo>
                <a:lnTo>
                  <a:pt x="422" y="485"/>
                </a:lnTo>
                <a:lnTo>
                  <a:pt x="421" y="479"/>
                </a:lnTo>
                <a:lnTo>
                  <a:pt x="420" y="474"/>
                </a:lnTo>
                <a:lnTo>
                  <a:pt x="419" y="468"/>
                </a:lnTo>
                <a:lnTo>
                  <a:pt x="418" y="462"/>
                </a:lnTo>
                <a:lnTo>
                  <a:pt x="416" y="456"/>
                </a:lnTo>
                <a:lnTo>
                  <a:pt x="415" y="449"/>
                </a:lnTo>
                <a:lnTo>
                  <a:pt x="413" y="443"/>
                </a:lnTo>
                <a:lnTo>
                  <a:pt x="410" y="436"/>
                </a:lnTo>
                <a:lnTo>
                  <a:pt x="395" y="396"/>
                </a:lnTo>
                <a:lnTo>
                  <a:pt x="389" y="402"/>
                </a:lnTo>
                <a:lnTo>
                  <a:pt x="383" y="408"/>
                </a:lnTo>
                <a:lnTo>
                  <a:pt x="377" y="414"/>
                </a:lnTo>
                <a:lnTo>
                  <a:pt x="370" y="420"/>
                </a:lnTo>
                <a:lnTo>
                  <a:pt x="364" y="425"/>
                </a:lnTo>
                <a:lnTo>
                  <a:pt x="358" y="429"/>
                </a:lnTo>
                <a:lnTo>
                  <a:pt x="352" y="433"/>
                </a:lnTo>
                <a:lnTo>
                  <a:pt x="346" y="436"/>
                </a:lnTo>
                <a:lnTo>
                  <a:pt x="339" y="439"/>
                </a:lnTo>
                <a:lnTo>
                  <a:pt x="331" y="442"/>
                </a:lnTo>
                <a:lnTo>
                  <a:pt x="323" y="444"/>
                </a:lnTo>
                <a:lnTo>
                  <a:pt x="314" y="446"/>
                </a:lnTo>
                <a:lnTo>
                  <a:pt x="305" y="447"/>
                </a:lnTo>
                <a:lnTo>
                  <a:pt x="294" y="448"/>
                </a:lnTo>
                <a:lnTo>
                  <a:pt x="283" y="449"/>
                </a:lnTo>
                <a:lnTo>
                  <a:pt x="272" y="449"/>
                </a:lnTo>
                <a:lnTo>
                  <a:pt x="252" y="448"/>
                </a:lnTo>
                <a:lnTo>
                  <a:pt x="233" y="446"/>
                </a:lnTo>
                <a:lnTo>
                  <a:pt x="214" y="441"/>
                </a:lnTo>
                <a:lnTo>
                  <a:pt x="196" y="435"/>
                </a:lnTo>
                <a:lnTo>
                  <a:pt x="177" y="427"/>
                </a:lnTo>
                <a:lnTo>
                  <a:pt x="160" y="417"/>
                </a:lnTo>
                <a:lnTo>
                  <a:pt x="142" y="405"/>
                </a:lnTo>
                <a:lnTo>
                  <a:pt x="125" y="392"/>
                </a:lnTo>
                <a:lnTo>
                  <a:pt x="108" y="377"/>
                </a:lnTo>
                <a:lnTo>
                  <a:pt x="93" y="361"/>
                </a:lnTo>
                <a:lnTo>
                  <a:pt x="78" y="342"/>
                </a:lnTo>
                <a:lnTo>
                  <a:pt x="65" y="323"/>
                </a:lnTo>
                <a:lnTo>
                  <a:pt x="52" y="302"/>
                </a:lnTo>
                <a:lnTo>
                  <a:pt x="40" y="280"/>
                </a:lnTo>
                <a:lnTo>
                  <a:pt x="29" y="256"/>
                </a:lnTo>
                <a:lnTo>
                  <a:pt x="20" y="230"/>
                </a:lnTo>
                <a:lnTo>
                  <a:pt x="15" y="216"/>
                </a:lnTo>
                <a:lnTo>
                  <a:pt x="10" y="203"/>
                </a:lnTo>
                <a:lnTo>
                  <a:pt x="6" y="189"/>
                </a:lnTo>
                <a:lnTo>
                  <a:pt x="4" y="177"/>
                </a:lnTo>
                <a:lnTo>
                  <a:pt x="2" y="165"/>
                </a:lnTo>
                <a:lnTo>
                  <a:pt x="0" y="153"/>
                </a:lnTo>
                <a:lnTo>
                  <a:pt x="0" y="142"/>
                </a:lnTo>
                <a:lnTo>
                  <a:pt x="0" y="132"/>
                </a:lnTo>
                <a:lnTo>
                  <a:pt x="0" y="121"/>
                </a:lnTo>
                <a:lnTo>
                  <a:pt x="1" y="111"/>
                </a:lnTo>
                <a:lnTo>
                  <a:pt x="2" y="102"/>
                </a:lnTo>
                <a:lnTo>
                  <a:pt x="4" y="93"/>
                </a:lnTo>
                <a:lnTo>
                  <a:pt x="7" y="84"/>
                </a:lnTo>
                <a:lnTo>
                  <a:pt x="10" y="75"/>
                </a:lnTo>
                <a:lnTo>
                  <a:pt x="14" y="68"/>
                </a:lnTo>
                <a:lnTo>
                  <a:pt x="18" y="60"/>
                </a:lnTo>
                <a:lnTo>
                  <a:pt x="22" y="52"/>
                </a:lnTo>
                <a:lnTo>
                  <a:pt x="26" y="46"/>
                </a:lnTo>
                <a:lnTo>
                  <a:pt x="31" y="40"/>
                </a:lnTo>
                <a:lnTo>
                  <a:pt x="37" y="35"/>
                </a:lnTo>
                <a:lnTo>
                  <a:pt x="43" y="30"/>
                </a:lnTo>
                <a:lnTo>
                  <a:pt x="50" y="25"/>
                </a:lnTo>
                <a:lnTo>
                  <a:pt x="57" y="20"/>
                </a:lnTo>
                <a:lnTo>
                  <a:pt x="64" y="15"/>
                </a:lnTo>
                <a:lnTo>
                  <a:pt x="72" y="12"/>
                </a:lnTo>
                <a:lnTo>
                  <a:pt x="80" y="9"/>
                </a:lnTo>
                <a:lnTo>
                  <a:pt x="89" y="6"/>
                </a:lnTo>
                <a:lnTo>
                  <a:pt x="97" y="4"/>
                </a:lnTo>
                <a:lnTo>
                  <a:pt x="105" y="2"/>
                </a:lnTo>
                <a:lnTo>
                  <a:pt x="114" y="1"/>
                </a:lnTo>
                <a:lnTo>
                  <a:pt x="124" y="0"/>
                </a:lnTo>
                <a:lnTo>
                  <a:pt x="132" y="0"/>
                </a:lnTo>
                <a:lnTo>
                  <a:pt x="142" y="0"/>
                </a:lnTo>
                <a:lnTo>
                  <a:pt x="151" y="1"/>
                </a:lnTo>
                <a:lnTo>
                  <a:pt x="160" y="1"/>
                </a:lnTo>
                <a:lnTo>
                  <a:pt x="169" y="2"/>
                </a:lnTo>
                <a:lnTo>
                  <a:pt x="177" y="3"/>
                </a:lnTo>
                <a:lnTo>
                  <a:pt x="184" y="4"/>
                </a:lnTo>
                <a:lnTo>
                  <a:pt x="193" y="6"/>
                </a:lnTo>
                <a:lnTo>
                  <a:pt x="200" y="8"/>
                </a:lnTo>
                <a:lnTo>
                  <a:pt x="207" y="10"/>
                </a:lnTo>
                <a:lnTo>
                  <a:pt x="214" y="12"/>
                </a:lnTo>
                <a:lnTo>
                  <a:pt x="222" y="14"/>
                </a:lnTo>
                <a:lnTo>
                  <a:pt x="230" y="17"/>
                </a:lnTo>
                <a:lnTo>
                  <a:pt x="238" y="21"/>
                </a:lnTo>
                <a:lnTo>
                  <a:pt x="246" y="24"/>
                </a:lnTo>
                <a:lnTo>
                  <a:pt x="254" y="28"/>
                </a:lnTo>
                <a:lnTo>
                  <a:pt x="263" y="32"/>
                </a:lnTo>
                <a:lnTo>
                  <a:pt x="261" y="12"/>
                </a:lnTo>
                <a:lnTo>
                  <a:pt x="331" y="12"/>
                </a:lnTo>
                <a:lnTo>
                  <a:pt x="473" y="406"/>
                </a:lnTo>
                <a:close/>
                <a:moveTo>
                  <a:pt x="372" y="334"/>
                </a:moveTo>
                <a:lnTo>
                  <a:pt x="285" y="93"/>
                </a:lnTo>
                <a:lnTo>
                  <a:pt x="277" y="89"/>
                </a:lnTo>
                <a:lnTo>
                  <a:pt x="269" y="86"/>
                </a:lnTo>
                <a:lnTo>
                  <a:pt x="260" y="83"/>
                </a:lnTo>
                <a:lnTo>
                  <a:pt x="252" y="81"/>
                </a:lnTo>
                <a:lnTo>
                  <a:pt x="245" y="78"/>
                </a:lnTo>
                <a:lnTo>
                  <a:pt x="237" y="76"/>
                </a:lnTo>
                <a:lnTo>
                  <a:pt x="230" y="75"/>
                </a:lnTo>
                <a:lnTo>
                  <a:pt x="222" y="73"/>
                </a:lnTo>
                <a:lnTo>
                  <a:pt x="216" y="72"/>
                </a:lnTo>
                <a:lnTo>
                  <a:pt x="209" y="71"/>
                </a:lnTo>
                <a:lnTo>
                  <a:pt x="203" y="70"/>
                </a:lnTo>
                <a:lnTo>
                  <a:pt x="196" y="69"/>
                </a:lnTo>
                <a:lnTo>
                  <a:pt x="189" y="68"/>
                </a:lnTo>
                <a:lnTo>
                  <a:pt x="182" y="68"/>
                </a:lnTo>
                <a:lnTo>
                  <a:pt x="176" y="68"/>
                </a:lnTo>
                <a:lnTo>
                  <a:pt x="170" y="67"/>
                </a:lnTo>
                <a:lnTo>
                  <a:pt x="154" y="68"/>
                </a:lnTo>
                <a:lnTo>
                  <a:pt x="141" y="70"/>
                </a:lnTo>
                <a:lnTo>
                  <a:pt x="130" y="73"/>
                </a:lnTo>
                <a:lnTo>
                  <a:pt x="118" y="78"/>
                </a:lnTo>
                <a:lnTo>
                  <a:pt x="109" y="83"/>
                </a:lnTo>
                <a:lnTo>
                  <a:pt x="101" y="90"/>
                </a:lnTo>
                <a:lnTo>
                  <a:pt x="94" y="99"/>
                </a:lnTo>
                <a:lnTo>
                  <a:pt x="88" y="109"/>
                </a:lnTo>
                <a:lnTo>
                  <a:pt x="83" y="119"/>
                </a:lnTo>
                <a:lnTo>
                  <a:pt x="80" y="132"/>
                </a:lnTo>
                <a:lnTo>
                  <a:pt x="79" y="145"/>
                </a:lnTo>
                <a:lnTo>
                  <a:pt x="79" y="159"/>
                </a:lnTo>
                <a:lnTo>
                  <a:pt x="81" y="175"/>
                </a:lnTo>
                <a:lnTo>
                  <a:pt x="85" y="191"/>
                </a:lnTo>
                <a:lnTo>
                  <a:pt x="90" y="210"/>
                </a:lnTo>
                <a:lnTo>
                  <a:pt x="96" y="228"/>
                </a:lnTo>
                <a:lnTo>
                  <a:pt x="103" y="247"/>
                </a:lnTo>
                <a:lnTo>
                  <a:pt x="110" y="263"/>
                </a:lnTo>
                <a:lnTo>
                  <a:pt x="117" y="280"/>
                </a:lnTo>
                <a:lnTo>
                  <a:pt x="126" y="294"/>
                </a:lnTo>
                <a:lnTo>
                  <a:pt x="135" y="307"/>
                </a:lnTo>
                <a:lnTo>
                  <a:pt x="144" y="320"/>
                </a:lnTo>
                <a:lnTo>
                  <a:pt x="153" y="331"/>
                </a:lnTo>
                <a:lnTo>
                  <a:pt x="163" y="341"/>
                </a:lnTo>
                <a:lnTo>
                  <a:pt x="173" y="351"/>
                </a:lnTo>
                <a:lnTo>
                  <a:pt x="184" y="359"/>
                </a:lnTo>
                <a:lnTo>
                  <a:pt x="196" y="365"/>
                </a:lnTo>
                <a:lnTo>
                  <a:pt x="208" y="370"/>
                </a:lnTo>
                <a:lnTo>
                  <a:pt x="221" y="375"/>
                </a:lnTo>
                <a:lnTo>
                  <a:pt x="235" y="377"/>
                </a:lnTo>
                <a:lnTo>
                  <a:pt x="249" y="379"/>
                </a:lnTo>
                <a:lnTo>
                  <a:pt x="264" y="380"/>
                </a:lnTo>
                <a:lnTo>
                  <a:pt x="272" y="380"/>
                </a:lnTo>
                <a:lnTo>
                  <a:pt x="280" y="379"/>
                </a:lnTo>
                <a:lnTo>
                  <a:pt x="288" y="378"/>
                </a:lnTo>
                <a:lnTo>
                  <a:pt x="295" y="377"/>
                </a:lnTo>
                <a:lnTo>
                  <a:pt x="303" y="375"/>
                </a:lnTo>
                <a:lnTo>
                  <a:pt x="311" y="373"/>
                </a:lnTo>
                <a:lnTo>
                  <a:pt x="318" y="371"/>
                </a:lnTo>
                <a:lnTo>
                  <a:pt x="325" y="368"/>
                </a:lnTo>
                <a:lnTo>
                  <a:pt x="331" y="364"/>
                </a:lnTo>
                <a:lnTo>
                  <a:pt x="339" y="361"/>
                </a:lnTo>
                <a:lnTo>
                  <a:pt x="345" y="357"/>
                </a:lnTo>
                <a:lnTo>
                  <a:pt x="351" y="353"/>
                </a:lnTo>
                <a:lnTo>
                  <a:pt x="357" y="349"/>
                </a:lnTo>
                <a:lnTo>
                  <a:pt x="362" y="344"/>
                </a:lnTo>
                <a:lnTo>
                  <a:pt x="367" y="339"/>
                </a:lnTo>
                <a:lnTo>
                  <a:pt x="372" y="334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2" name="Freeform 271"/>
          <p:cNvSpPr>
            <a:spLocks noEditPoints="1"/>
          </p:cNvSpPr>
          <p:nvPr>
            <p:custDataLst>
              <p:tags r:id="rId66"/>
            </p:custDataLst>
          </p:nvPr>
        </p:nvSpPr>
        <p:spPr bwMode="auto">
          <a:xfrm>
            <a:off x="2634075" y="1815391"/>
            <a:ext cx="147638" cy="138113"/>
          </a:xfrm>
          <a:custGeom>
            <a:avLst/>
            <a:gdLst>
              <a:gd name="T0" fmla="*/ 0 w 494"/>
              <a:gd name="T1" fmla="*/ 0 h 467"/>
              <a:gd name="T2" fmla="*/ 0 w 494"/>
              <a:gd name="T3" fmla="*/ 0 h 467"/>
              <a:gd name="T4" fmla="*/ 0 w 494"/>
              <a:gd name="T5" fmla="*/ 0 h 467"/>
              <a:gd name="T6" fmla="*/ 0 w 494"/>
              <a:gd name="T7" fmla="*/ 0 h 467"/>
              <a:gd name="T8" fmla="*/ 0 w 494"/>
              <a:gd name="T9" fmla="*/ 0 h 467"/>
              <a:gd name="T10" fmla="*/ 0 w 494"/>
              <a:gd name="T11" fmla="*/ 0 h 467"/>
              <a:gd name="T12" fmla="*/ 0 w 494"/>
              <a:gd name="T13" fmla="*/ 0 h 467"/>
              <a:gd name="T14" fmla="*/ 0 w 494"/>
              <a:gd name="T15" fmla="*/ 0 h 467"/>
              <a:gd name="T16" fmla="*/ 0 w 494"/>
              <a:gd name="T17" fmla="*/ 0 h 467"/>
              <a:gd name="T18" fmla="*/ 0 w 494"/>
              <a:gd name="T19" fmla="*/ 0 h 467"/>
              <a:gd name="T20" fmla="*/ 0 w 494"/>
              <a:gd name="T21" fmla="*/ 0 h 467"/>
              <a:gd name="T22" fmla="*/ 0 w 494"/>
              <a:gd name="T23" fmla="*/ 0 h 467"/>
              <a:gd name="T24" fmla="*/ 0 w 494"/>
              <a:gd name="T25" fmla="*/ 0 h 467"/>
              <a:gd name="T26" fmla="*/ 0 w 494"/>
              <a:gd name="T27" fmla="*/ 0 h 467"/>
              <a:gd name="T28" fmla="*/ 0 w 494"/>
              <a:gd name="T29" fmla="*/ 0 h 467"/>
              <a:gd name="T30" fmla="*/ 0 w 494"/>
              <a:gd name="T31" fmla="*/ 0 h 467"/>
              <a:gd name="T32" fmla="*/ 0 w 494"/>
              <a:gd name="T33" fmla="*/ 0 h 467"/>
              <a:gd name="T34" fmla="*/ 0 w 494"/>
              <a:gd name="T35" fmla="*/ 0 h 467"/>
              <a:gd name="T36" fmla="*/ 0 w 494"/>
              <a:gd name="T37" fmla="*/ 0 h 467"/>
              <a:gd name="T38" fmla="*/ 0 w 494"/>
              <a:gd name="T39" fmla="*/ 0 h 467"/>
              <a:gd name="T40" fmla="*/ 0 w 494"/>
              <a:gd name="T41" fmla="*/ 0 h 467"/>
              <a:gd name="T42" fmla="*/ 0 w 494"/>
              <a:gd name="T43" fmla="*/ 0 h 467"/>
              <a:gd name="T44" fmla="*/ 0 w 494"/>
              <a:gd name="T45" fmla="*/ 0 h 467"/>
              <a:gd name="T46" fmla="*/ 0 w 494"/>
              <a:gd name="T47" fmla="*/ 0 h 467"/>
              <a:gd name="T48" fmla="*/ 0 w 494"/>
              <a:gd name="T49" fmla="*/ 0 h 467"/>
              <a:gd name="T50" fmla="*/ 0 w 494"/>
              <a:gd name="T51" fmla="*/ 0 h 467"/>
              <a:gd name="T52" fmla="*/ 0 w 494"/>
              <a:gd name="T53" fmla="*/ 0 h 467"/>
              <a:gd name="T54" fmla="*/ 0 w 494"/>
              <a:gd name="T55" fmla="*/ 0 h 467"/>
              <a:gd name="T56" fmla="*/ 0 w 494"/>
              <a:gd name="T57" fmla="*/ 0 h 467"/>
              <a:gd name="T58" fmla="*/ 0 w 494"/>
              <a:gd name="T59" fmla="*/ 0 h 467"/>
              <a:gd name="T60" fmla="*/ 0 w 494"/>
              <a:gd name="T61" fmla="*/ 0 h 467"/>
              <a:gd name="T62" fmla="*/ 0 w 494"/>
              <a:gd name="T63" fmla="*/ 0 h 467"/>
              <a:gd name="T64" fmla="*/ 0 w 494"/>
              <a:gd name="T65" fmla="*/ 0 h 467"/>
              <a:gd name="T66" fmla="*/ 0 w 494"/>
              <a:gd name="T67" fmla="*/ 0 h 467"/>
              <a:gd name="T68" fmla="*/ 0 w 494"/>
              <a:gd name="T69" fmla="*/ 0 h 467"/>
              <a:gd name="T70" fmla="*/ 0 w 494"/>
              <a:gd name="T71" fmla="*/ 0 h 467"/>
              <a:gd name="T72" fmla="*/ 0 w 494"/>
              <a:gd name="T73" fmla="*/ 0 h 467"/>
              <a:gd name="T74" fmla="*/ 0 w 494"/>
              <a:gd name="T75" fmla="*/ 0 h 467"/>
              <a:gd name="T76" fmla="*/ 0 w 494"/>
              <a:gd name="T77" fmla="*/ 0 h 467"/>
              <a:gd name="T78" fmla="*/ 0 w 494"/>
              <a:gd name="T79" fmla="*/ 0 h 467"/>
              <a:gd name="T80" fmla="*/ 0 w 494"/>
              <a:gd name="T81" fmla="*/ 0 h 467"/>
              <a:gd name="T82" fmla="*/ 0 w 494"/>
              <a:gd name="T83" fmla="*/ 0 h 467"/>
              <a:gd name="T84" fmla="*/ 0 w 494"/>
              <a:gd name="T85" fmla="*/ 0 h 467"/>
              <a:gd name="T86" fmla="*/ 0 w 494"/>
              <a:gd name="T87" fmla="*/ 0 h 467"/>
              <a:gd name="T88" fmla="*/ 0 w 494"/>
              <a:gd name="T89" fmla="*/ 0 h 467"/>
              <a:gd name="T90" fmla="*/ 0 w 494"/>
              <a:gd name="T91" fmla="*/ 0 h 467"/>
              <a:gd name="T92" fmla="*/ 0 w 494"/>
              <a:gd name="T93" fmla="*/ 0 h 467"/>
              <a:gd name="T94" fmla="*/ 0 w 494"/>
              <a:gd name="T95" fmla="*/ 0 h 467"/>
              <a:gd name="T96" fmla="*/ 0 w 494"/>
              <a:gd name="T97" fmla="*/ 0 h 467"/>
              <a:gd name="T98" fmla="*/ 0 w 494"/>
              <a:gd name="T99" fmla="*/ 0 h 467"/>
              <a:gd name="T100" fmla="*/ 0 w 494"/>
              <a:gd name="T101" fmla="*/ 0 h 467"/>
              <a:gd name="T102" fmla="*/ 0 w 494"/>
              <a:gd name="T103" fmla="*/ 0 h 467"/>
              <a:gd name="T104" fmla="*/ 0 w 494"/>
              <a:gd name="T105" fmla="*/ 0 h 467"/>
              <a:gd name="T106" fmla="*/ 0 w 494"/>
              <a:gd name="T107" fmla="*/ 0 h 467"/>
              <a:gd name="T108" fmla="*/ 0 w 494"/>
              <a:gd name="T109" fmla="*/ 0 h 467"/>
              <a:gd name="T110" fmla="*/ 0 w 494"/>
              <a:gd name="T111" fmla="*/ 0 h 467"/>
              <a:gd name="T112" fmla="*/ 0 w 494"/>
              <a:gd name="T113" fmla="*/ 0 h 467"/>
              <a:gd name="T114" fmla="*/ 0 w 494"/>
              <a:gd name="T115" fmla="*/ 0 h 467"/>
              <a:gd name="T116" fmla="*/ 0 w 494"/>
              <a:gd name="T117" fmla="*/ 0 h 467"/>
              <a:gd name="T118" fmla="*/ 0 w 494"/>
              <a:gd name="T119" fmla="*/ 0 h 467"/>
              <a:gd name="T120" fmla="*/ 0 w 494"/>
              <a:gd name="T121" fmla="*/ 0 h 467"/>
              <a:gd name="T122" fmla="*/ 0 w 494"/>
              <a:gd name="T123" fmla="*/ 0 h 46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494"/>
              <a:gd name="T187" fmla="*/ 0 h 467"/>
              <a:gd name="T188" fmla="*/ 494 w 494"/>
              <a:gd name="T189" fmla="*/ 467 h 46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494" h="467">
                <a:moveTo>
                  <a:pt x="494" y="455"/>
                </a:moveTo>
                <a:lnTo>
                  <a:pt x="420" y="455"/>
                </a:lnTo>
                <a:lnTo>
                  <a:pt x="403" y="407"/>
                </a:lnTo>
                <a:lnTo>
                  <a:pt x="401" y="408"/>
                </a:lnTo>
                <a:lnTo>
                  <a:pt x="399" y="410"/>
                </a:lnTo>
                <a:lnTo>
                  <a:pt x="397" y="412"/>
                </a:lnTo>
                <a:lnTo>
                  <a:pt x="395" y="415"/>
                </a:lnTo>
                <a:lnTo>
                  <a:pt x="392" y="418"/>
                </a:lnTo>
                <a:lnTo>
                  <a:pt x="388" y="420"/>
                </a:lnTo>
                <a:lnTo>
                  <a:pt x="386" y="423"/>
                </a:lnTo>
                <a:lnTo>
                  <a:pt x="383" y="426"/>
                </a:lnTo>
                <a:lnTo>
                  <a:pt x="380" y="429"/>
                </a:lnTo>
                <a:lnTo>
                  <a:pt x="376" y="432"/>
                </a:lnTo>
                <a:lnTo>
                  <a:pt x="373" y="434"/>
                </a:lnTo>
                <a:lnTo>
                  <a:pt x="370" y="437"/>
                </a:lnTo>
                <a:lnTo>
                  <a:pt x="367" y="439"/>
                </a:lnTo>
                <a:lnTo>
                  <a:pt x="364" y="441"/>
                </a:lnTo>
                <a:lnTo>
                  <a:pt x="361" y="443"/>
                </a:lnTo>
                <a:lnTo>
                  <a:pt x="358" y="445"/>
                </a:lnTo>
                <a:lnTo>
                  <a:pt x="354" y="447"/>
                </a:lnTo>
                <a:lnTo>
                  <a:pt x="349" y="449"/>
                </a:lnTo>
                <a:lnTo>
                  <a:pt x="344" y="451"/>
                </a:lnTo>
                <a:lnTo>
                  <a:pt x="340" y="454"/>
                </a:lnTo>
                <a:lnTo>
                  <a:pt x="335" y="456"/>
                </a:lnTo>
                <a:lnTo>
                  <a:pt x="330" y="457"/>
                </a:lnTo>
                <a:lnTo>
                  <a:pt x="325" y="459"/>
                </a:lnTo>
                <a:lnTo>
                  <a:pt x="320" y="461"/>
                </a:lnTo>
                <a:lnTo>
                  <a:pt x="314" y="462"/>
                </a:lnTo>
                <a:lnTo>
                  <a:pt x="308" y="463"/>
                </a:lnTo>
                <a:lnTo>
                  <a:pt x="302" y="464"/>
                </a:lnTo>
                <a:lnTo>
                  <a:pt x="295" y="465"/>
                </a:lnTo>
                <a:lnTo>
                  <a:pt x="288" y="466"/>
                </a:lnTo>
                <a:lnTo>
                  <a:pt x="280" y="466"/>
                </a:lnTo>
                <a:lnTo>
                  <a:pt x="273" y="467"/>
                </a:lnTo>
                <a:lnTo>
                  <a:pt x="265" y="467"/>
                </a:lnTo>
                <a:lnTo>
                  <a:pt x="251" y="466"/>
                </a:lnTo>
                <a:lnTo>
                  <a:pt x="235" y="464"/>
                </a:lnTo>
                <a:lnTo>
                  <a:pt x="221" y="461"/>
                </a:lnTo>
                <a:lnTo>
                  <a:pt x="206" y="457"/>
                </a:lnTo>
                <a:lnTo>
                  <a:pt x="192" y="451"/>
                </a:lnTo>
                <a:lnTo>
                  <a:pt x="178" y="444"/>
                </a:lnTo>
                <a:lnTo>
                  <a:pt x="163" y="436"/>
                </a:lnTo>
                <a:lnTo>
                  <a:pt x="149" y="427"/>
                </a:lnTo>
                <a:lnTo>
                  <a:pt x="135" y="416"/>
                </a:lnTo>
                <a:lnTo>
                  <a:pt x="123" y="405"/>
                </a:lnTo>
                <a:lnTo>
                  <a:pt x="112" y="394"/>
                </a:lnTo>
                <a:lnTo>
                  <a:pt x="102" y="382"/>
                </a:lnTo>
                <a:lnTo>
                  <a:pt x="92" y="368"/>
                </a:lnTo>
                <a:lnTo>
                  <a:pt x="84" y="355"/>
                </a:lnTo>
                <a:lnTo>
                  <a:pt x="77" y="340"/>
                </a:lnTo>
                <a:lnTo>
                  <a:pt x="71" y="325"/>
                </a:lnTo>
                <a:lnTo>
                  <a:pt x="67" y="314"/>
                </a:lnTo>
                <a:lnTo>
                  <a:pt x="63" y="301"/>
                </a:lnTo>
                <a:lnTo>
                  <a:pt x="61" y="290"/>
                </a:lnTo>
                <a:lnTo>
                  <a:pt x="59" y="280"/>
                </a:lnTo>
                <a:lnTo>
                  <a:pt x="59" y="269"/>
                </a:lnTo>
                <a:lnTo>
                  <a:pt x="59" y="260"/>
                </a:lnTo>
                <a:lnTo>
                  <a:pt x="60" y="252"/>
                </a:lnTo>
                <a:lnTo>
                  <a:pt x="62" y="244"/>
                </a:lnTo>
                <a:lnTo>
                  <a:pt x="66" y="237"/>
                </a:lnTo>
                <a:lnTo>
                  <a:pt x="70" y="229"/>
                </a:lnTo>
                <a:lnTo>
                  <a:pt x="74" y="222"/>
                </a:lnTo>
                <a:lnTo>
                  <a:pt x="79" y="216"/>
                </a:lnTo>
                <a:lnTo>
                  <a:pt x="85" y="210"/>
                </a:lnTo>
                <a:lnTo>
                  <a:pt x="91" y="205"/>
                </a:lnTo>
                <a:lnTo>
                  <a:pt x="98" y="200"/>
                </a:lnTo>
                <a:lnTo>
                  <a:pt x="107" y="194"/>
                </a:lnTo>
                <a:lnTo>
                  <a:pt x="116" y="190"/>
                </a:lnTo>
                <a:lnTo>
                  <a:pt x="125" y="186"/>
                </a:lnTo>
                <a:lnTo>
                  <a:pt x="135" y="183"/>
                </a:lnTo>
                <a:lnTo>
                  <a:pt x="146" y="180"/>
                </a:lnTo>
                <a:lnTo>
                  <a:pt x="157" y="177"/>
                </a:lnTo>
                <a:lnTo>
                  <a:pt x="169" y="175"/>
                </a:lnTo>
                <a:lnTo>
                  <a:pt x="182" y="173"/>
                </a:lnTo>
                <a:lnTo>
                  <a:pt x="195" y="171"/>
                </a:lnTo>
                <a:lnTo>
                  <a:pt x="210" y="169"/>
                </a:lnTo>
                <a:lnTo>
                  <a:pt x="223" y="168"/>
                </a:lnTo>
                <a:lnTo>
                  <a:pt x="237" y="167"/>
                </a:lnTo>
                <a:lnTo>
                  <a:pt x="252" y="165"/>
                </a:lnTo>
                <a:lnTo>
                  <a:pt x="267" y="164"/>
                </a:lnTo>
                <a:lnTo>
                  <a:pt x="283" y="163"/>
                </a:lnTo>
                <a:lnTo>
                  <a:pt x="298" y="161"/>
                </a:lnTo>
                <a:lnTo>
                  <a:pt x="313" y="161"/>
                </a:lnTo>
                <a:lnTo>
                  <a:pt x="309" y="149"/>
                </a:lnTo>
                <a:lnTo>
                  <a:pt x="307" y="143"/>
                </a:lnTo>
                <a:lnTo>
                  <a:pt x="304" y="138"/>
                </a:lnTo>
                <a:lnTo>
                  <a:pt x="302" y="132"/>
                </a:lnTo>
                <a:lnTo>
                  <a:pt x="299" y="127"/>
                </a:lnTo>
                <a:lnTo>
                  <a:pt x="296" y="121"/>
                </a:lnTo>
                <a:lnTo>
                  <a:pt x="293" y="116"/>
                </a:lnTo>
                <a:lnTo>
                  <a:pt x="289" y="112"/>
                </a:lnTo>
                <a:lnTo>
                  <a:pt x="286" y="107"/>
                </a:lnTo>
                <a:lnTo>
                  <a:pt x="282" y="103"/>
                </a:lnTo>
                <a:lnTo>
                  <a:pt x="277" y="100"/>
                </a:lnTo>
                <a:lnTo>
                  <a:pt x="273" y="96"/>
                </a:lnTo>
                <a:lnTo>
                  <a:pt x="269" y="93"/>
                </a:lnTo>
                <a:lnTo>
                  <a:pt x="265" y="90"/>
                </a:lnTo>
                <a:lnTo>
                  <a:pt x="260" y="86"/>
                </a:lnTo>
                <a:lnTo>
                  <a:pt x="255" y="83"/>
                </a:lnTo>
                <a:lnTo>
                  <a:pt x="251" y="81"/>
                </a:lnTo>
                <a:lnTo>
                  <a:pt x="246" y="79"/>
                </a:lnTo>
                <a:lnTo>
                  <a:pt x="240" y="77"/>
                </a:lnTo>
                <a:lnTo>
                  <a:pt x="235" y="75"/>
                </a:lnTo>
                <a:lnTo>
                  <a:pt x="230" y="73"/>
                </a:lnTo>
                <a:lnTo>
                  <a:pt x="225" y="72"/>
                </a:lnTo>
                <a:lnTo>
                  <a:pt x="219" y="71"/>
                </a:lnTo>
                <a:lnTo>
                  <a:pt x="214" y="70"/>
                </a:lnTo>
                <a:lnTo>
                  <a:pt x="207" y="69"/>
                </a:lnTo>
                <a:lnTo>
                  <a:pt x="201" y="68"/>
                </a:lnTo>
                <a:lnTo>
                  <a:pt x="196" y="67"/>
                </a:lnTo>
                <a:lnTo>
                  <a:pt x="190" y="67"/>
                </a:lnTo>
                <a:lnTo>
                  <a:pt x="184" y="67"/>
                </a:lnTo>
                <a:lnTo>
                  <a:pt x="178" y="66"/>
                </a:lnTo>
                <a:lnTo>
                  <a:pt x="172" y="66"/>
                </a:lnTo>
                <a:lnTo>
                  <a:pt x="166" y="66"/>
                </a:lnTo>
                <a:lnTo>
                  <a:pt x="160" y="66"/>
                </a:lnTo>
                <a:lnTo>
                  <a:pt x="153" y="66"/>
                </a:lnTo>
                <a:lnTo>
                  <a:pt x="145" y="66"/>
                </a:lnTo>
                <a:lnTo>
                  <a:pt x="138" y="67"/>
                </a:lnTo>
                <a:lnTo>
                  <a:pt x="129" y="68"/>
                </a:lnTo>
                <a:lnTo>
                  <a:pt x="122" y="69"/>
                </a:lnTo>
                <a:lnTo>
                  <a:pt x="114" y="70"/>
                </a:lnTo>
                <a:lnTo>
                  <a:pt x="106" y="71"/>
                </a:lnTo>
                <a:lnTo>
                  <a:pt x="97" y="73"/>
                </a:lnTo>
                <a:lnTo>
                  <a:pt x="89" y="75"/>
                </a:lnTo>
                <a:lnTo>
                  <a:pt x="81" y="77"/>
                </a:lnTo>
                <a:lnTo>
                  <a:pt x="73" y="80"/>
                </a:lnTo>
                <a:lnTo>
                  <a:pt x="63" y="83"/>
                </a:lnTo>
                <a:lnTo>
                  <a:pt x="55" y="85"/>
                </a:lnTo>
                <a:lnTo>
                  <a:pt x="47" y="88"/>
                </a:lnTo>
                <a:lnTo>
                  <a:pt x="39" y="93"/>
                </a:lnTo>
                <a:lnTo>
                  <a:pt x="31" y="96"/>
                </a:lnTo>
                <a:lnTo>
                  <a:pt x="26" y="96"/>
                </a:lnTo>
                <a:lnTo>
                  <a:pt x="0" y="20"/>
                </a:lnTo>
                <a:lnTo>
                  <a:pt x="5" y="19"/>
                </a:lnTo>
                <a:lnTo>
                  <a:pt x="10" y="16"/>
                </a:lnTo>
                <a:lnTo>
                  <a:pt x="16" y="15"/>
                </a:lnTo>
                <a:lnTo>
                  <a:pt x="23" y="13"/>
                </a:lnTo>
                <a:lnTo>
                  <a:pt x="32" y="12"/>
                </a:lnTo>
                <a:lnTo>
                  <a:pt x="40" y="10"/>
                </a:lnTo>
                <a:lnTo>
                  <a:pt x="48" y="8"/>
                </a:lnTo>
                <a:lnTo>
                  <a:pt x="57" y="7"/>
                </a:lnTo>
                <a:lnTo>
                  <a:pt x="68" y="5"/>
                </a:lnTo>
                <a:lnTo>
                  <a:pt x="77" y="4"/>
                </a:lnTo>
                <a:lnTo>
                  <a:pt x="87" y="2"/>
                </a:lnTo>
                <a:lnTo>
                  <a:pt x="96" y="1"/>
                </a:lnTo>
                <a:lnTo>
                  <a:pt x="107" y="1"/>
                </a:lnTo>
                <a:lnTo>
                  <a:pt x="117" y="0"/>
                </a:lnTo>
                <a:lnTo>
                  <a:pt x="126" y="0"/>
                </a:lnTo>
                <a:lnTo>
                  <a:pt x="136" y="0"/>
                </a:lnTo>
                <a:lnTo>
                  <a:pt x="148" y="0"/>
                </a:lnTo>
                <a:lnTo>
                  <a:pt x="159" y="0"/>
                </a:lnTo>
                <a:lnTo>
                  <a:pt x="170" y="1"/>
                </a:lnTo>
                <a:lnTo>
                  <a:pt x="181" y="2"/>
                </a:lnTo>
                <a:lnTo>
                  <a:pt x="191" y="3"/>
                </a:lnTo>
                <a:lnTo>
                  <a:pt x="201" y="4"/>
                </a:lnTo>
                <a:lnTo>
                  <a:pt x="212" y="5"/>
                </a:lnTo>
                <a:lnTo>
                  <a:pt x="221" y="7"/>
                </a:lnTo>
                <a:lnTo>
                  <a:pt x="230" y="9"/>
                </a:lnTo>
                <a:lnTo>
                  <a:pt x="239" y="12"/>
                </a:lnTo>
                <a:lnTo>
                  <a:pt x="249" y="14"/>
                </a:lnTo>
                <a:lnTo>
                  <a:pt x="257" y="18"/>
                </a:lnTo>
                <a:lnTo>
                  <a:pt x="266" y="22"/>
                </a:lnTo>
                <a:lnTo>
                  <a:pt x="274" y="25"/>
                </a:lnTo>
                <a:lnTo>
                  <a:pt x="283" y="29"/>
                </a:lnTo>
                <a:lnTo>
                  <a:pt x="291" y="34"/>
                </a:lnTo>
                <a:lnTo>
                  <a:pt x="299" y="38"/>
                </a:lnTo>
                <a:lnTo>
                  <a:pt x="306" y="43"/>
                </a:lnTo>
                <a:lnTo>
                  <a:pt x="313" y="49"/>
                </a:lnTo>
                <a:lnTo>
                  <a:pt x="321" y="55"/>
                </a:lnTo>
                <a:lnTo>
                  <a:pt x="327" y="61"/>
                </a:lnTo>
                <a:lnTo>
                  <a:pt x="334" y="67"/>
                </a:lnTo>
                <a:lnTo>
                  <a:pt x="340" y="74"/>
                </a:lnTo>
                <a:lnTo>
                  <a:pt x="346" y="81"/>
                </a:lnTo>
                <a:lnTo>
                  <a:pt x="351" y="88"/>
                </a:lnTo>
                <a:lnTo>
                  <a:pt x="358" y="97"/>
                </a:lnTo>
                <a:lnTo>
                  <a:pt x="363" y="105"/>
                </a:lnTo>
                <a:lnTo>
                  <a:pt x="368" y="113"/>
                </a:lnTo>
                <a:lnTo>
                  <a:pt x="372" y="122"/>
                </a:lnTo>
                <a:lnTo>
                  <a:pt x="377" y="133"/>
                </a:lnTo>
                <a:lnTo>
                  <a:pt x="381" y="143"/>
                </a:lnTo>
                <a:lnTo>
                  <a:pt x="385" y="153"/>
                </a:lnTo>
                <a:lnTo>
                  <a:pt x="494" y="455"/>
                </a:lnTo>
                <a:close/>
                <a:moveTo>
                  <a:pt x="380" y="345"/>
                </a:moveTo>
                <a:lnTo>
                  <a:pt x="336" y="221"/>
                </a:lnTo>
                <a:lnTo>
                  <a:pt x="327" y="222"/>
                </a:lnTo>
                <a:lnTo>
                  <a:pt x="319" y="222"/>
                </a:lnTo>
                <a:lnTo>
                  <a:pt x="309" y="223"/>
                </a:lnTo>
                <a:lnTo>
                  <a:pt x="299" y="224"/>
                </a:lnTo>
                <a:lnTo>
                  <a:pt x="290" y="224"/>
                </a:lnTo>
                <a:lnTo>
                  <a:pt x="279" y="225"/>
                </a:lnTo>
                <a:lnTo>
                  <a:pt x="268" y="226"/>
                </a:lnTo>
                <a:lnTo>
                  <a:pt x="258" y="227"/>
                </a:lnTo>
                <a:lnTo>
                  <a:pt x="247" y="228"/>
                </a:lnTo>
                <a:lnTo>
                  <a:pt x="236" y="229"/>
                </a:lnTo>
                <a:lnTo>
                  <a:pt x="227" y="230"/>
                </a:lnTo>
                <a:lnTo>
                  <a:pt x="218" y="232"/>
                </a:lnTo>
                <a:lnTo>
                  <a:pt x="210" y="233"/>
                </a:lnTo>
                <a:lnTo>
                  <a:pt x="201" y="236"/>
                </a:lnTo>
                <a:lnTo>
                  <a:pt x="194" y="237"/>
                </a:lnTo>
                <a:lnTo>
                  <a:pt x="188" y="239"/>
                </a:lnTo>
                <a:lnTo>
                  <a:pt x="181" y="242"/>
                </a:lnTo>
                <a:lnTo>
                  <a:pt x="175" y="244"/>
                </a:lnTo>
                <a:lnTo>
                  <a:pt x="168" y="247"/>
                </a:lnTo>
                <a:lnTo>
                  <a:pt x="163" y="251"/>
                </a:lnTo>
                <a:lnTo>
                  <a:pt x="158" y="254"/>
                </a:lnTo>
                <a:lnTo>
                  <a:pt x="154" y="258"/>
                </a:lnTo>
                <a:lnTo>
                  <a:pt x="150" y="262"/>
                </a:lnTo>
                <a:lnTo>
                  <a:pt x="147" y="267"/>
                </a:lnTo>
                <a:lnTo>
                  <a:pt x="144" y="273"/>
                </a:lnTo>
                <a:lnTo>
                  <a:pt x="142" y="278"/>
                </a:lnTo>
                <a:lnTo>
                  <a:pt x="141" y="284"/>
                </a:lnTo>
                <a:lnTo>
                  <a:pt x="140" y="290"/>
                </a:lnTo>
                <a:lnTo>
                  <a:pt x="141" y="297"/>
                </a:lnTo>
                <a:lnTo>
                  <a:pt x="142" y="304"/>
                </a:lnTo>
                <a:lnTo>
                  <a:pt x="143" y="313"/>
                </a:lnTo>
                <a:lnTo>
                  <a:pt x="146" y="320"/>
                </a:lnTo>
                <a:lnTo>
                  <a:pt x="150" y="329"/>
                </a:lnTo>
                <a:lnTo>
                  <a:pt x="154" y="338"/>
                </a:lnTo>
                <a:lnTo>
                  <a:pt x="158" y="347"/>
                </a:lnTo>
                <a:lnTo>
                  <a:pt x="163" y="354"/>
                </a:lnTo>
                <a:lnTo>
                  <a:pt x="169" y="361"/>
                </a:lnTo>
                <a:lnTo>
                  <a:pt x="176" y="367"/>
                </a:lnTo>
                <a:lnTo>
                  <a:pt x="183" y="372"/>
                </a:lnTo>
                <a:lnTo>
                  <a:pt x="190" y="377"/>
                </a:lnTo>
                <a:lnTo>
                  <a:pt x="197" y="383"/>
                </a:lnTo>
                <a:lnTo>
                  <a:pt x="205" y="386"/>
                </a:lnTo>
                <a:lnTo>
                  <a:pt x="215" y="390"/>
                </a:lnTo>
                <a:lnTo>
                  <a:pt x="224" y="392"/>
                </a:lnTo>
                <a:lnTo>
                  <a:pt x="234" y="394"/>
                </a:lnTo>
                <a:lnTo>
                  <a:pt x="244" y="396"/>
                </a:lnTo>
                <a:lnTo>
                  <a:pt x="256" y="397"/>
                </a:lnTo>
                <a:lnTo>
                  <a:pt x="267" y="397"/>
                </a:lnTo>
                <a:lnTo>
                  <a:pt x="276" y="397"/>
                </a:lnTo>
                <a:lnTo>
                  <a:pt x="286" y="396"/>
                </a:lnTo>
                <a:lnTo>
                  <a:pt x="295" y="395"/>
                </a:lnTo>
                <a:lnTo>
                  <a:pt x="303" y="393"/>
                </a:lnTo>
                <a:lnTo>
                  <a:pt x="311" y="391"/>
                </a:lnTo>
                <a:lnTo>
                  <a:pt x="320" y="389"/>
                </a:lnTo>
                <a:lnTo>
                  <a:pt x="327" y="386"/>
                </a:lnTo>
                <a:lnTo>
                  <a:pt x="333" y="382"/>
                </a:lnTo>
                <a:lnTo>
                  <a:pt x="340" y="377"/>
                </a:lnTo>
                <a:lnTo>
                  <a:pt x="346" y="373"/>
                </a:lnTo>
                <a:lnTo>
                  <a:pt x="352" y="369"/>
                </a:lnTo>
                <a:lnTo>
                  <a:pt x="359" y="365"/>
                </a:lnTo>
                <a:lnTo>
                  <a:pt x="365" y="360"/>
                </a:lnTo>
                <a:lnTo>
                  <a:pt x="370" y="355"/>
                </a:lnTo>
                <a:lnTo>
                  <a:pt x="375" y="351"/>
                </a:lnTo>
                <a:lnTo>
                  <a:pt x="380" y="345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3" name="Freeform 272"/>
          <p:cNvSpPr>
            <a:spLocks/>
          </p:cNvSpPr>
          <p:nvPr>
            <p:custDataLst>
              <p:tags r:id="rId67"/>
            </p:custDataLst>
          </p:nvPr>
        </p:nvSpPr>
        <p:spPr bwMode="auto">
          <a:xfrm>
            <a:off x="2784095" y="1779672"/>
            <a:ext cx="129779" cy="172641"/>
          </a:xfrm>
          <a:custGeom>
            <a:avLst/>
            <a:gdLst>
              <a:gd name="T0" fmla="*/ 0 w 438"/>
              <a:gd name="T1" fmla="*/ 0 h 580"/>
              <a:gd name="T2" fmla="*/ 0 w 438"/>
              <a:gd name="T3" fmla="*/ 0 h 580"/>
              <a:gd name="T4" fmla="*/ 0 w 438"/>
              <a:gd name="T5" fmla="*/ 0 h 580"/>
              <a:gd name="T6" fmla="*/ 0 w 438"/>
              <a:gd name="T7" fmla="*/ 0 h 580"/>
              <a:gd name="T8" fmla="*/ 0 w 438"/>
              <a:gd name="T9" fmla="*/ 0 h 580"/>
              <a:gd name="T10" fmla="*/ 0 w 438"/>
              <a:gd name="T11" fmla="*/ 0 h 580"/>
              <a:gd name="T12" fmla="*/ 0 w 438"/>
              <a:gd name="T13" fmla="*/ 0 h 580"/>
              <a:gd name="T14" fmla="*/ 0 w 438"/>
              <a:gd name="T15" fmla="*/ 0 h 580"/>
              <a:gd name="T16" fmla="*/ 0 w 438"/>
              <a:gd name="T17" fmla="*/ 0 h 580"/>
              <a:gd name="T18" fmla="*/ 0 w 438"/>
              <a:gd name="T19" fmla="*/ 0 h 580"/>
              <a:gd name="T20" fmla="*/ 0 w 438"/>
              <a:gd name="T21" fmla="*/ 0 h 580"/>
              <a:gd name="T22" fmla="*/ 0 w 438"/>
              <a:gd name="T23" fmla="*/ 0 h 580"/>
              <a:gd name="T24" fmla="*/ 0 w 438"/>
              <a:gd name="T25" fmla="*/ 0 h 580"/>
              <a:gd name="T26" fmla="*/ 0 w 438"/>
              <a:gd name="T27" fmla="*/ 0 h 580"/>
              <a:gd name="T28" fmla="*/ 0 w 438"/>
              <a:gd name="T29" fmla="*/ 0 h 580"/>
              <a:gd name="T30" fmla="*/ 0 w 438"/>
              <a:gd name="T31" fmla="*/ 0 h 580"/>
              <a:gd name="T32" fmla="*/ 0 w 438"/>
              <a:gd name="T33" fmla="*/ 0 h 580"/>
              <a:gd name="T34" fmla="*/ 0 w 438"/>
              <a:gd name="T35" fmla="*/ 0 h 580"/>
              <a:gd name="T36" fmla="*/ 0 w 438"/>
              <a:gd name="T37" fmla="*/ 0 h 580"/>
              <a:gd name="T38" fmla="*/ 0 w 438"/>
              <a:gd name="T39" fmla="*/ 0 h 580"/>
              <a:gd name="T40" fmla="*/ 0 w 438"/>
              <a:gd name="T41" fmla="*/ 0 h 580"/>
              <a:gd name="T42" fmla="*/ 0 w 438"/>
              <a:gd name="T43" fmla="*/ 0 h 580"/>
              <a:gd name="T44" fmla="*/ 0 w 438"/>
              <a:gd name="T45" fmla="*/ 0 h 580"/>
              <a:gd name="T46" fmla="*/ 0 w 438"/>
              <a:gd name="T47" fmla="*/ 0 h 580"/>
              <a:gd name="T48" fmla="*/ 0 w 438"/>
              <a:gd name="T49" fmla="*/ 0 h 580"/>
              <a:gd name="T50" fmla="*/ 0 w 438"/>
              <a:gd name="T51" fmla="*/ 0 h 580"/>
              <a:gd name="T52" fmla="*/ 0 w 438"/>
              <a:gd name="T53" fmla="*/ 0 h 580"/>
              <a:gd name="T54" fmla="*/ 0 w 438"/>
              <a:gd name="T55" fmla="*/ 0 h 580"/>
              <a:gd name="T56" fmla="*/ 0 w 438"/>
              <a:gd name="T57" fmla="*/ 0 h 580"/>
              <a:gd name="T58" fmla="*/ 0 w 438"/>
              <a:gd name="T59" fmla="*/ 0 h 580"/>
              <a:gd name="T60" fmla="*/ 0 w 438"/>
              <a:gd name="T61" fmla="*/ 0 h 580"/>
              <a:gd name="T62" fmla="*/ 0 w 438"/>
              <a:gd name="T63" fmla="*/ 0 h 580"/>
              <a:gd name="T64" fmla="*/ 0 w 438"/>
              <a:gd name="T65" fmla="*/ 0 h 580"/>
              <a:gd name="T66" fmla="*/ 0 w 438"/>
              <a:gd name="T67" fmla="*/ 0 h 580"/>
              <a:gd name="T68" fmla="*/ 0 w 438"/>
              <a:gd name="T69" fmla="*/ 0 h 580"/>
              <a:gd name="T70" fmla="*/ 0 w 438"/>
              <a:gd name="T71" fmla="*/ 0 h 580"/>
              <a:gd name="T72" fmla="*/ 0 w 438"/>
              <a:gd name="T73" fmla="*/ 0 h 580"/>
              <a:gd name="T74" fmla="*/ 0 w 438"/>
              <a:gd name="T75" fmla="*/ 0 h 580"/>
              <a:gd name="T76" fmla="*/ 0 w 438"/>
              <a:gd name="T77" fmla="*/ 0 h 580"/>
              <a:gd name="T78" fmla="*/ 0 w 438"/>
              <a:gd name="T79" fmla="*/ 0 h 580"/>
              <a:gd name="T80" fmla="*/ 0 w 438"/>
              <a:gd name="T81" fmla="*/ 0 h 580"/>
              <a:gd name="T82" fmla="*/ 0 w 438"/>
              <a:gd name="T83" fmla="*/ 0 h 580"/>
              <a:gd name="T84" fmla="*/ 0 w 438"/>
              <a:gd name="T85" fmla="*/ 0 h 580"/>
              <a:gd name="T86" fmla="*/ 0 w 438"/>
              <a:gd name="T87" fmla="*/ 0 h 580"/>
              <a:gd name="T88" fmla="*/ 0 w 438"/>
              <a:gd name="T89" fmla="*/ 0 h 580"/>
              <a:gd name="T90" fmla="*/ 0 w 438"/>
              <a:gd name="T91" fmla="*/ 0 h 580"/>
              <a:gd name="T92" fmla="*/ 0 w 438"/>
              <a:gd name="T93" fmla="*/ 0 h 5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438"/>
              <a:gd name="T142" fmla="*/ 0 h 580"/>
              <a:gd name="T143" fmla="*/ 438 w 438"/>
              <a:gd name="T144" fmla="*/ 580 h 5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438" h="580">
                <a:moveTo>
                  <a:pt x="438" y="567"/>
                </a:moveTo>
                <a:lnTo>
                  <a:pt x="434" y="568"/>
                </a:lnTo>
                <a:lnTo>
                  <a:pt x="428" y="569"/>
                </a:lnTo>
                <a:lnTo>
                  <a:pt x="423" y="572"/>
                </a:lnTo>
                <a:lnTo>
                  <a:pt x="418" y="573"/>
                </a:lnTo>
                <a:lnTo>
                  <a:pt x="413" y="574"/>
                </a:lnTo>
                <a:lnTo>
                  <a:pt x="407" y="575"/>
                </a:lnTo>
                <a:lnTo>
                  <a:pt x="402" y="576"/>
                </a:lnTo>
                <a:lnTo>
                  <a:pt x="396" y="577"/>
                </a:lnTo>
                <a:lnTo>
                  <a:pt x="389" y="577"/>
                </a:lnTo>
                <a:lnTo>
                  <a:pt x="384" y="578"/>
                </a:lnTo>
                <a:lnTo>
                  <a:pt x="378" y="579"/>
                </a:lnTo>
                <a:lnTo>
                  <a:pt x="373" y="579"/>
                </a:lnTo>
                <a:lnTo>
                  <a:pt x="368" y="580"/>
                </a:lnTo>
                <a:lnTo>
                  <a:pt x="363" y="580"/>
                </a:lnTo>
                <a:lnTo>
                  <a:pt x="358" y="580"/>
                </a:lnTo>
                <a:lnTo>
                  <a:pt x="352" y="580"/>
                </a:lnTo>
                <a:lnTo>
                  <a:pt x="336" y="580"/>
                </a:lnTo>
                <a:lnTo>
                  <a:pt x="319" y="578"/>
                </a:lnTo>
                <a:lnTo>
                  <a:pt x="304" y="575"/>
                </a:lnTo>
                <a:lnTo>
                  <a:pt x="290" y="571"/>
                </a:lnTo>
                <a:lnTo>
                  <a:pt x="275" y="565"/>
                </a:lnTo>
                <a:lnTo>
                  <a:pt x="262" y="559"/>
                </a:lnTo>
                <a:lnTo>
                  <a:pt x="248" y="552"/>
                </a:lnTo>
                <a:lnTo>
                  <a:pt x="236" y="544"/>
                </a:lnTo>
                <a:lnTo>
                  <a:pt x="224" y="533"/>
                </a:lnTo>
                <a:lnTo>
                  <a:pt x="212" y="522"/>
                </a:lnTo>
                <a:lnTo>
                  <a:pt x="202" y="510"/>
                </a:lnTo>
                <a:lnTo>
                  <a:pt x="192" y="495"/>
                </a:lnTo>
                <a:lnTo>
                  <a:pt x="183" y="480"/>
                </a:lnTo>
                <a:lnTo>
                  <a:pt x="174" y="464"/>
                </a:lnTo>
                <a:lnTo>
                  <a:pt x="166" y="446"/>
                </a:lnTo>
                <a:lnTo>
                  <a:pt x="158" y="427"/>
                </a:lnTo>
                <a:lnTo>
                  <a:pt x="73" y="190"/>
                </a:lnTo>
                <a:lnTo>
                  <a:pt x="22" y="190"/>
                </a:lnTo>
                <a:lnTo>
                  <a:pt x="0" y="127"/>
                </a:lnTo>
                <a:lnTo>
                  <a:pt x="50" y="127"/>
                </a:lnTo>
                <a:lnTo>
                  <a:pt x="4" y="0"/>
                </a:lnTo>
                <a:lnTo>
                  <a:pt x="79" y="0"/>
                </a:lnTo>
                <a:lnTo>
                  <a:pt x="125" y="127"/>
                </a:lnTo>
                <a:lnTo>
                  <a:pt x="278" y="127"/>
                </a:lnTo>
                <a:lnTo>
                  <a:pt x="302" y="190"/>
                </a:lnTo>
                <a:lnTo>
                  <a:pt x="148" y="190"/>
                </a:lnTo>
                <a:lnTo>
                  <a:pt x="221" y="393"/>
                </a:lnTo>
                <a:lnTo>
                  <a:pt x="224" y="401"/>
                </a:lnTo>
                <a:lnTo>
                  <a:pt x="227" y="409"/>
                </a:lnTo>
                <a:lnTo>
                  <a:pt x="230" y="416"/>
                </a:lnTo>
                <a:lnTo>
                  <a:pt x="232" y="423"/>
                </a:lnTo>
                <a:lnTo>
                  <a:pt x="235" y="431"/>
                </a:lnTo>
                <a:lnTo>
                  <a:pt x="237" y="436"/>
                </a:lnTo>
                <a:lnTo>
                  <a:pt x="240" y="442"/>
                </a:lnTo>
                <a:lnTo>
                  <a:pt x="242" y="447"/>
                </a:lnTo>
                <a:lnTo>
                  <a:pt x="244" y="452"/>
                </a:lnTo>
                <a:lnTo>
                  <a:pt x="246" y="456"/>
                </a:lnTo>
                <a:lnTo>
                  <a:pt x="250" y="462"/>
                </a:lnTo>
                <a:lnTo>
                  <a:pt x="253" y="466"/>
                </a:lnTo>
                <a:lnTo>
                  <a:pt x="256" y="471"/>
                </a:lnTo>
                <a:lnTo>
                  <a:pt x="259" y="475"/>
                </a:lnTo>
                <a:lnTo>
                  <a:pt x="263" y="479"/>
                </a:lnTo>
                <a:lnTo>
                  <a:pt x="267" y="484"/>
                </a:lnTo>
                <a:lnTo>
                  <a:pt x="270" y="487"/>
                </a:lnTo>
                <a:lnTo>
                  <a:pt x="274" y="491"/>
                </a:lnTo>
                <a:lnTo>
                  <a:pt x="278" y="494"/>
                </a:lnTo>
                <a:lnTo>
                  <a:pt x="282" y="498"/>
                </a:lnTo>
                <a:lnTo>
                  <a:pt x="286" y="501"/>
                </a:lnTo>
                <a:lnTo>
                  <a:pt x="291" y="503"/>
                </a:lnTo>
                <a:lnTo>
                  <a:pt x="295" y="505"/>
                </a:lnTo>
                <a:lnTo>
                  <a:pt x="299" y="507"/>
                </a:lnTo>
                <a:lnTo>
                  <a:pt x="304" y="509"/>
                </a:lnTo>
                <a:lnTo>
                  <a:pt x="309" y="510"/>
                </a:lnTo>
                <a:lnTo>
                  <a:pt x="314" y="512"/>
                </a:lnTo>
                <a:lnTo>
                  <a:pt x="320" y="513"/>
                </a:lnTo>
                <a:lnTo>
                  <a:pt x="327" y="513"/>
                </a:lnTo>
                <a:lnTo>
                  <a:pt x="334" y="514"/>
                </a:lnTo>
                <a:lnTo>
                  <a:pt x="341" y="514"/>
                </a:lnTo>
                <a:lnTo>
                  <a:pt x="348" y="514"/>
                </a:lnTo>
                <a:lnTo>
                  <a:pt x="352" y="514"/>
                </a:lnTo>
                <a:lnTo>
                  <a:pt x="358" y="514"/>
                </a:lnTo>
                <a:lnTo>
                  <a:pt x="362" y="514"/>
                </a:lnTo>
                <a:lnTo>
                  <a:pt x="367" y="513"/>
                </a:lnTo>
                <a:lnTo>
                  <a:pt x="371" y="512"/>
                </a:lnTo>
                <a:lnTo>
                  <a:pt x="375" y="511"/>
                </a:lnTo>
                <a:lnTo>
                  <a:pt x="380" y="510"/>
                </a:lnTo>
                <a:lnTo>
                  <a:pt x="384" y="509"/>
                </a:lnTo>
                <a:lnTo>
                  <a:pt x="388" y="508"/>
                </a:lnTo>
                <a:lnTo>
                  <a:pt x="392" y="507"/>
                </a:lnTo>
                <a:lnTo>
                  <a:pt x="397" y="506"/>
                </a:lnTo>
                <a:lnTo>
                  <a:pt x="400" y="504"/>
                </a:lnTo>
                <a:lnTo>
                  <a:pt x="403" y="503"/>
                </a:lnTo>
                <a:lnTo>
                  <a:pt x="406" y="502"/>
                </a:lnTo>
                <a:lnTo>
                  <a:pt x="408" y="501"/>
                </a:lnTo>
                <a:lnTo>
                  <a:pt x="410" y="501"/>
                </a:lnTo>
                <a:lnTo>
                  <a:pt x="414" y="501"/>
                </a:lnTo>
                <a:lnTo>
                  <a:pt x="438" y="567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4" name="Freeform 273"/>
          <p:cNvSpPr>
            <a:spLocks noEditPoints="1"/>
          </p:cNvSpPr>
          <p:nvPr>
            <p:custDataLst>
              <p:tags r:id="rId68"/>
            </p:custDataLst>
          </p:nvPr>
        </p:nvSpPr>
        <p:spPr bwMode="auto">
          <a:xfrm>
            <a:off x="2897203" y="1772527"/>
            <a:ext cx="88106" cy="177404"/>
          </a:xfrm>
          <a:custGeom>
            <a:avLst/>
            <a:gdLst>
              <a:gd name="T0" fmla="*/ 0 w 296"/>
              <a:gd name="T1" fmla="*/ 0 h 597"/>
              <a:gd name="T2" fmla="*/ 0 w 296"/>
              <a:gd name="T3" fmla="*/ 0 h 597"/>
              <a:gd name="T4" fmla="*/ 0 w 296"/>
              <a:gd name="T5" fmla="*/ 0 h 597"/>
              <a:gd name="T6" fmla="*/ 0 w 296"/>
              <a:gd name="T7" fmla="*/ 0 h 597"/>
              <a:gd name="T8" fmla="*/ 0 w 296"/>
              <a:gd name="T9" fmla="*/ 0 h 597"/>
              <a:gd name="T10" fmla="*/ 0 w 296"/>
              <a:gd name="T11" fmla="*/ 0 h 597"/>
              <a:gd name="T12" fmla="*/ 0 w 296"/>
              <a:gd name="T13" fmla="*/ 0 h 597"/>
              <a:gd name="T14" fmla="*/ 0 w 296"/>
              <a:gd name="T15" fmla="*/ 0 h 597"/>
              <a:gd name="T16" fmla="*/ 0 w 296"/>
              <a:gd name="T17" fmla="*/ 0 h 597"/>
              <a:gd name="T18" fmla="*/ 0 w 296"/>
              <a:gd name="T19" fmla="*/ 0 h 59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6"/>
              <a:gd name="T31" fmla="*/ 0 h 597"/>
              <a:gd name="T32" fmla="*/ 296 w 296"/>
              <a:gd name="T33" fmla="*/ 597 h 59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6" h="597">
                <a:moveTo>
                  <a:pt x="113" y="78"/>
                </a:moveTo>
                <a:lnTo>
                  <a:pt x="29" y="78"/>
                </a:lnTo>
                <a:lnTo>
                  <a:pt x="0" y="0"/>
                </a:lnTo>
                <a:lnTo>
                  <a:pt x="84" y="0"/>
                </a:lnTo>
                <a:lnTo>
                  <a:pt x="113" y="78"/>
                </a:lnTo>
                <a:close/>
                <a:moveTo>
                  <a:pt x="296" y="597"/>
                </a:moveTo>
                <a:lnTo>
                  <a:pt x="221" y="597"/>
                </a:lnTo>
                <a:lnTo>
                  <a:pt x="61" y="152"/>
                </a:lnTo>
                <a:lnTo>
                  <a:pt x="135" y="152"/>
                </a:lnTo>
                <a:lnTo>
                  <a:pt x="296" y="597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5" name="Freeform 274"/>
          <p:cNvSpPr>
            <a:spLocks/>
          </p:cNvSpPr>
          <p:nvPr>
            <p:custDataLst>
              <p:tags r:id="rId69"/>
            </p:custDataLst>
          </p:nvPr>
        </p:nvSpPr>
        <p:spPr bwMode="auto">
          <a:xfrm>
            <a:off x="2987690" y="1817772"/>
            <a:ext cx="128588" cy="132160"/>
          </a:xfrm>
          <a:custGeom>
            <a:avLst/>
            <a:gdLst>
              <a:gd name="T0" fmla="*/ 0 w 433"/>
              <a:gd name="T1" fmla="*/ 0 h 445"/>
              <a:gd name="T2" fmla="*/ 0 w 433"/>
              <a:gd name="T3" fmla="*/ 0 h 445"/>
              <a:gd name="T4" fmla="*/ 0 w 433"/>
              <a:gd name="T5" fmla="*/ 0 h 445"/>
              <a:gd name="T6" fmla="*/ 0 w 433"/>
              <a:gd name="T7" fmla="*/ 0 h 445"/>
              <a:gd name="T8" fmla="*/ 0 w 433"/>
              <a:gd name="T9" fmla="*/ 0 h 445"/>
              <a:gd name="T10" fmla="*/ 0 w 433"/>
              <a:gd name="T11" fmla="*/ 0 h 445"/>
              <a:gd name="T12" fmla="*/ 0 w 433"/>
              <a:gd name="T13" fmla="*/ 0 h 445"/>
              <a:gd name="T14" fmla="*/ 0 w 433"/>
              <a:gd name="T15" fmla="*/ 0 h 4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33"/>
              <a:gd name="T25" fmla="*/ 0 h 445"/>
              <a:gd name="T26" fmla="*/ 433 w 433"/>
              <a:gd name="T27" fmla="*/ 445 h 44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33" h="445">
                <a:moveTo>
                  <a:pt x="433" y="0"/>
                </a:moveTo>
                <a:lnTo>
                  <a:pt x="414" y="445"/>
                </a:lnTo>
                <a:lnTo>
                  <a:pt x="339" y="445"/>
                </a:lnTo>
                <a:lnTo>
                  <a:pt x="0" y="0"/>
                </a:lnTo>
                <a:lnTo>
                  <a:pt x="81" y="0"/>
                </a:lnTo>
                <a:lnTo>
                  <a:pt x="346" y="354"/>
                </a:lnTo>
                <a:lnTo>
                  <a:pt x="354" y="0"/>
                </a:lnTo>
                <a:lnTo>
                  <a:pt x="433" y="0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6" name="Freeform 275"/>
          <p:cNvSpPr>
            <a:spLocks noEditPoints="1"/>
          </p:cNvSpPr>
          <p:nvPr>
            <p:custDataLst>
              <p:tags r:id="rId70"/>
            </p:custDataLst>
          </p:nvPr>
        </p:nvSpPr>
        <p:spPr bwMode="auto">
          <a:xfrm>
            <a:off x="3173428" y="1814200"/>
            <a:ext cx="145256" cy="139304"/>
          </a:xfrm>
          <a:custGeom>
            <a:avLst/>
            <a:gdLst>
              <a:gd name="T0" fmla="*/ 0 w 484"/>
              <a:gd name="T1" fmla="*/ 0 h 467"/>
              <a:gd name="T2" fmla="*/ 0 w 484"/>
              <a:gd name="T3" fmla="*/ 0 h 467"/>
              <a:gd name="T4" fmla="*/ 0 w 484"/>
              <a:gd name="T5" fmla="*/ 0 h 467"/>
              <a:gd name="T6" fmla="*/ 0 w 484"/>
              <a:gd name="T7" fmla="*/ 0 h 467"/>
              <a:gd name="T8" fmla="*/ 0 w 484"/>
              <a:gd name="T9" fmla="*/ 0 h 467"/>
              <a:gd name="T10" fmla="*/ 0 w 484"/>
              <a:gd name="T11" fmla="*/ 0 h 467"/>
              <a:gd name="T12" fmla="*/ 0 w 484"/>
              <a:gd name="T13" fmla="*/ 0 h 467"/>
              <a:gd name="T14" fmla="*/ 0 w 484"/>
              <a:gd name="T15" fmla="*/ 0 h 467"/>
              <a:gd name="T16" fmla="*/ 0 w 484"/>
              <a:gd name="T17" fmla="*/ 0 h 467"/>
              <a:gd name="T18" fmla="*/ 0 w 484"/>
              <a:gd name="T19" fmla="*/ 0 h 467"/>
              <a:gd name="T20" fmla="*/ 0 w 484"/>
              <a:gd name="T21" fmla="*/ 0 h 467"/>
              <a:gd name="T22" fmla="*/ 0 w 484"/>
              <a:gd name="T23" fmla="*/ 0 h 467"/>
              <a:gd name="T24" fmla="*/ 0 w 484"/>
              <a:gd name="T25" fmla="*/ 0 h 467"/>
              <a:gd name="T26" fmla="*/ 0 w 484"/>
              <a:gd name="T27" fmla="*/ 0 h 467"/>
              <a:gd name="T28" fmla="*/ 0 w 484"/>
              <a:gd name="T29" fmla="*/ 0 h 467"/>
              <a:gd name="T30" fmla="*/ 0 w 484"/>
              <a:gd name="T31" fmla="*/ 0 h 467"/>
              <a:gd name="T32" fmla="*/ 0 w 484"/>
              <a:gd name="T33" fmla="*/ 0 h 467"/>
              <a:gd name="T34" fmla="*/ 0 w 484"/>
              <a:gd name="T35" fmla="*/ 0 h 467"/>
              <a:gd name="T36" fmla="*/ 0 w 484"/>
              <a:gd name="T37" fmla="*/ 0 h 467"/>
              <a:gd name="T38" fmla="*/ 0 w 484"/>
              <a:gd name="T39" fmla="*/ 0 h 467"/>
              <a:gd name="T40" fmla="*/ 0 w 484"/>
              <a:gd name="T41" fmla="*/ 0 h 467"/>
              <a:gd name="T42" fmla="*/ 0 w 484"/>
              <a:gd name="T43" fmla="*/ 0 h 467"/>
              <a:gd name="T44" fmla="*/ 0 w 484"/>
              <a:gd name="T45" fmla="*/ 0 h 467"/>
              <a:gd name="T46" fmla="*/ 0 w 484"/>
              <a:gd name="T47" fmla="*/ 0 h 467"/>
              <a:gd name="T48" fmla="*/ 0 w 484"/>
              <a:gd name="T49" fmla="*/ 0 h 467"/>
              <a:gd name="T50" fmla="*/ 0 w 484"/>
              <a:gd name="T51" fmla="*/ 0 h 467"/>
              <a:gd name="T52" fmla="*/ 0 w 484"/>
              <a:gd name="T53" fmla="*/ 0 h 467"/>
              <a:gd name="T54" fmla="*/ 0 w 484"/>
              <a:gd name="T55" fmla="*/ 0 h 467"/>
              <a:gd name="T56" fmla="*/ 0 w 484"/>
              <a:gd name="T57" fmla="*/ 0 h 467"/>
              <a:gd name="T58" fmla="*/ 0 w 484"/>
              <a:gd name="T59" fmla="*/ 0 h 467"/>
              <a:gd name="T60" fmla="*/ 0 w 484"/>
              <a:gd name="T61" fmla="*/ 0 h 467"/>
              <a:gd name="T62" fmla="*/ 0 w 484"/>
              <a:gd name="T63" fmla="*/ 0 h 467"/>
              <a:gd name="T64" fmla="*/ 0 w 484"/>
              <a:gd name="T65" fmla="*/ 0 h 467"/>
              <a:gd name="T66" fmla="*/ 0 w 484"/>
              <a:gd name="T67" fmla="*/ 0 h 467"/>
              <a:gd name="T68" fmla="*/ 0 w 484"/>
              <a:gd name="T69" fmla="*/ 0 h 467"/>
              <a:gd name="T70" fmla="*/ 0 w 484"/>
              <a:gd name="T71" fmla="*/ 0 h 467"/>
              <a:gd name="T72" fmla="*/ 0 w 484"/>
              <a:gd name="T73" fmla="*/ 0 h 467"/>
              <a:gd name="T74" fmla="*/ 0 w 484"/>
              <a:gd name="T75" fmla="*/ 0 h 467"/>
              <a:gd name="T76" fmla="*/ 0 w 484"/>
              <a:gd name="T77" fmla="*/ 0 h 467"/>
              <a:gd name="T78" fmla="*/ 0 w 484"/>
              <a:gd name="T79" fmla="*/ 0 h 467"/>
              <a:gd name="T80" fmla="*/ 0 w 484"/>
              <a:gd name="T81" fmla="*/ 0 h 467"/>
              <a:gd name="T82" fmla="*/ 0 w 484"/>
              <a:gd name="T83" fmla="*/ 0 h 467"/>
              <a:gd name="T84" fmla="*/ 0 w 484"/>
              <a:gd name="T85" fmla="*/ 0 h 467"/>
              <a:gd name="T86" fmla="*/ 0 w 484"/>
              <a:gd name="T87" fmla="*/ 0 h 467"/>
              <a:gd name="T88" fmla="*/ 0 w 484"/>
              <a:gd name="T89" fmla="*/ 0 h 467"/>
              <a:gd name="T90" fmla="*/ 0 w 484"/>
              <a:gd name="T91" fmla="*/ 0 h 467"/>
              <a:gd name="T92" fmla="*/ 0 w 484"/>
              <a:gd name="T93" fmla="*/ 0 h 467"/>
              <a:gd name="T94" fmla="*/ 0 w 484"/>
              <a:gd name="T95" fmla="*/ 0 h 467"/>
              <a:gd name="T96" fmla="*/ 0 w 484"/>
              <a:gd name="T97" fmla="*/ 0 h 467"/>
              <a:gd name="T98" fmla="*/ 0 w 484"/>
              <a:gd name="T99" fmla="*/ 0 h 467"/>
              <a:gd name="T100" fmla="*/ 0 w 484"/>
              <a:gd name="T101" fmla="*/ 0 h 467"/>
              <a:gd name="T102" fmla="*/ 0 w 484"/>
              <a:gd name="T103" fmla="*/ 0 h 467"/>
              <a:gd name="T104" fmla="*/ 0 w 484"/>
              <a:gd name="T105" fmla="*/ 0 h 467"/>
              <a:gd name="T106" fmla="*/ 0 w 484"/>
              <a:gd name="T107" fmla="*/ 0 h 467"/>
              <a:gd name="T108" fmla="*/ 0 w 484"/>
              <a:gd name="T109" fmla="*/ 0 h 467"/>
              <a:gd name="T110" fmla="*/ 0 w 484"/>
              <a:gd name="T111" fmla="*/ 0 h 467"/>
              <a:gd name="T112" fmla="*/ 0 w 484"/>
              <a:gd name="T113" fmla="*/ 0 h 46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484"/>
              <a:gd name="T172" fmla="*/ 0 h 467"/>
              <a:gd name="T173" fmla="*/ 484 w 484"/>
              <a:gd name="T174" fmla="*/ 467 h 467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484" h="467">
                <a:moveTo>
                  <a:pt x="425" y="242"/>
                </a:moveTo>
                <a:lnTo>
                  <a:pt x="98" y="242"/>
                </a:lnTo>
                <a:lnTo>
                  <a:pt x="102" y="252"/>
                </a:lnTo>
                <a:lnTo>
                  <a:pt x="106" y="262"/>
                </a:lnTo>
                <a:lnTo>
                  <a:pt x="110" y="271"/>
                </a:lnTo>
                <a:lnTo>
                  <a:pt x="115" y="281"/>
                </a:lnTo>
                <a:lnTo>
                  <a:pt x="120" y="289"/>
                </a:lnTo>
                <a:lnTo>
                  <a:pt x="125" y="297"/>
                </a:lnTo>
                <a:lnTo>
                  <a:pt x="131" y="305"/>
                </a:lnTo>
                <a:lnTo>
                  <a:pt x="137" y="314"/>
                </a:lnTo>
                <a:lnTo>
                  <a:pt x="142" y="321"/>
                </a:lnTo>
                <a:lnTo>
                  <a:pt x="148" y="328"/>
                </a:lnTo>
                <a:lnTo>
                  <a:pt x="154" y="334"/>
                </a:lnTo>
                <a:lnTo>
                  <a:pt x="160" y="341"/>
                </a:lnTo>
                <a:lnTo>
                  <a:pt x="168" y="348"/>
                </a:lnTo>
                <a:lnTo>
                  <a:pt x="174" y="353"/>
                </a:lnTo>
                <a:lnTo>
                  <a:pt x="181" y="358"/>
                </a:lnTo>
                <a:lnTo>
                  <a:pt x="188" y="363"/>
                </a:lnTo>
                <a:lnTo>
                  <a:pt x="195" y="368"/>
                </a:lnTo>
                <a:lnTo>
                  <a:pt x="203" y="372"/>
                </a:lnTo>
                <a:lnTo>
                  <a:pt x="210" y="376"/>
                </a:lnTo>
                <a:lnTo>
                  <a:pt x="217" y="379"/>
                </a:lnTo>
                <a:lnTo>
                  <a:pt x="224" y="384"/>
                </a:lnTo>
                <a:lnTo>
                  <a:pt x="231" y="387"/>
                </a:lnTo>
                <a:lnTo>
                  <a:pt x="240" y="390"/>
                </a:lnTo>
                <a:lnTo>
                  <a:pt x="248" y="392"/>
                </a:lnTo>
                <a:lnTo>
                  <a:pt x="255" y="394"/>
                </a:lnTo>
                <a:lnTo>
                  <a:pt x="263" y="396"/>
                </a:lnTo>
                <a:lnTo>
                  <a:pt x="271" y="398"/>
                </a:lnTo>
                <a:lnTo>
                  <a:pt x="280" y="399"/>
                </a:lnTo>
                <a:lnTo>
                  <a:pt x="288" y="400"/>
                </a:lnTo>
                <a:lnTo>
                  <a:pt x="296" y="401"/>
                </a:lnTo>
                <a:lnTo>
                  <a:pt x="305" y="401"/>
                </a:lnTo>
                <a:lnTo>
                  <a:pt x="314" y="401"/>
                </a:lnTo>
                <a:lnTo>
                  <a:pt x="325" y="401"/>
                </a:lnTo>
                <a:lnTo>
                  <a:pt x="336" y="400"/>
                </a:lnTo>
                <a:lnTo>
                  <a:pt x="347" y="399"/>
                </a:lnTo>
                <a:lnTo>
                  <a:pt x="357" y="397"/>
                </a:lnTo>
                <a:lnTo>
                  <a:pt x="368" y="395"/>
                </a:lnTo>
                <a:lnTo>
                  <a:pt x="378" y="392"/>
                </a:lnTo>
                <a:lnTo>
                  <a:pt x="389" y="388"/>
                </a:lnTo>
                <a:lnTo>
                  <a:pt x="398" y="384"/>
                </a:lnTo>
                <a:lnTo>
                  <a:pt x="407" y="378"/>
                </a:lnTo>
                <a:lnTo>
                  <a:pt x="416" y="374"/>
                </a:lnTo>
                <a:lnTo>
                  <a:pt x="424" y="370"/>
                </a:lnTo>
                <a:lnTo>
                  <a:pt x="431" y="365"/>
                </a:lnTo>
                <a:lnTo>
                  <a:pt x="437" y="361"/>
                </a:lnTo>
                <a:lnTo>
                  <a:pt x="442" y="357"/>
                </a:lnTo>
                <a:lnTo>
                  <a:pt x="447" y="352"/>
                </a:lnTo>
                <a:lnTo>
                  <a:pt x="450" y="348"/>
                </a:lnTo>
                <a:lnTo>
                  <a:pt x="455" y="348"/>
                </a:lnTo>
                <a:lnTo>
                  <a:pt x="484" y="429"/>
                </a:lnTo>
                <a:lnTo>
                  <a:pt x="476" y="433"/>
                </a:lnTo>
                <a:lnTo>
                  <a:pt x="468" y="437"/>
                </a:lnTo>
                <a:lnTo>
                  <a:pt x="460" y="440"/>
                </a:lnTo>
                <a:lnTo>
                  <a:pt x="451" y="444"/>
                </a:lnTo>
                <a:lnTo>
                  <a:pt x="443" y="447"/>
                </a:lnTo>
                <a:lnTo>
                  <a:pt x="434" y="450"/>
                </a:lnTo>
                <a:lnTo>
                  <a:pt x="426" y="453"/>
                </a:lnTo>
                <a:lnTo>
                  <a:pt x="416" y="456"/>
                </a:lnTo>
                <a:lnTo>
                  <a:pt x="407" y="459"/>
                </a:lnTo>
                <a:lnTo>
                  <a:pt x="398" y="461"/>
                </a:lnTo>
                <a:lnTo>
                  <a:pt x="389" y="463"/>
                </a:lnTo>
                <a:lnTo>
                  <a:pt x="379" y="464"/>
                </a:lnTo>
                <a:lnTo>
                  <a:pt x="369" y="465"/>
                </a:lnTo>
                <a:lnTo>
                  <a:pt x="359" y="466"/>
                </a:lnTo>
                <a:lnTo>
                  <a:pt x="349" y="467"/>
                </a:lnTo>
                <a:lnTo>
                  <a:pt x="338" y="467"/>
                </a:lnTo>
                <a:lnTo>
                  <a:pt x="311" y="466"/>
                </a:lnTo>
                <a:lnTo>
                  <a:pt x="284" y="463"/>
                </a:lnTo>
                <a:lnTo>
                  <a:pt x="259" y="458"/>
                </a:lnTo>
                <a:lnTo>
                  <a:pt x="234" y="451"/>
                </a:lnTo>
                <a:lnTo>
                  <a:pt x="211" y="443"/>
                </a:lnTo>
                <a:lnTo>
                  <a:pt x="187" y="433"/>
                </a:lnTo>
                <a:lnTo>
                  <a:pt x="176" y="427"/>
                </a:lnTo>
                <a:lnTo>
                  <a:pt x="166" y="421"/>
                </a:lnTo>
                <a:lnTo>
                  <a:pt x="154" y="414"/>
                </a:lnTo>
                <a:lnTo>
                  <a:pt x="144" y="407"/>
                </a:lnTo>
                <a:lnTo>
                  <a:pt x="134" y="399"/>
                </a:lnTo>
                <a:lnTo>
                  <a:pt x="123" y="391"/>
                </a:lnTo>
                <a:lnTo>
                  <a:pt x="114" y="383"/>
                </a:lnTo>
                <a:lnTo>
                  <a:pt x="105" y="373"/>
                </a:lnTo>
                <a:lnTo>
                  <a:pt x="96" y="364"/>
                </a:lnTo>
                <a:lnTo>
                  <a:pt x="87" y="355"/>
                </a:lnTo>
                <a:lnTo>
                  <a:pt x="79" y="344"/>
                </a:lnTo>
                <a:lnTo>
                  <a:pt x="71" y="334"/>
                </a:lnTo>
                <a:lnTo>
                  <a:pt x="56" y="313"/>
                </a:lnTo>
                <a:lnTo>
                  <a:pt x="43" y="289"/>
                </a:lnTo>
                <a:lnTo>
                  <a:pt x="31" y="263"/>
                </a:lnTo>
                <a:lnTo>
                  <a:pt x="20" y="236"/>
                </a:lnTo>
                <a:lnTo>
                  <a:pt x="11" y="211"/>
                </a:lnTo>
                <a:lnTo>
                  <a:pt x="5" y="185"/>
                </a:lnTo>
                <a:lnTo>
                  <a:pt x="3" y="174"/>
                </a:lnTo>
                <a:lnTo>
                  <a:pt x="1" y="161"/>
                </a:lnTo>
                <a:lnTo>
                  <a:pt x="0" y="150"/>
                </a:lnTo>
                <a:lnTo>
                  <a:pt x="0" y="139"/>
                </a:lnTo>
                <a:lnTo>
                  <a:pt x="0" y="129"/>
                </a:lnTo>
                <a:lnTo>
                  <a:pt x="1" y="118"/>
                </a:lnTo>
                <a:lnTo>
                  <a:pt x="2" y="109"/>
                </a:lnTo>
                <a:lnTo>
                  <a:pt x="4" y="99"/>
                </a:lnTo>
                <a:lnTo>
                  <a:pt x="6" y="89"/>
                </a:lnTo>
                <a:lnTo>
                  <a:pt x="9" y="81"/>
                </a:lnTo>
                <a:lnTo>
                  <a:pt x="13" y="72"/>
                </a:lnTo>
                <a:lnTo>
                  <a:pt x="17" y="64"/>
                </a:lnTo>
                <a:lnTo>
                  <a:pt x="22" y="57"/>
                </a:lnTo>
                <a:lnTo>
                  <a:pt x="27" y="49"/>
                </a:lnTo>
                <a:lnTo>
                  <a:pt x="33" y="42"/>
                </a:lnTo>
                <a:lnTo>
                  <a:pt x="39" y="36"/>
                </a:lnTo>
                <a:lnTo>
                  <a:pt x="45" y="31"/>
                </a:lnTo>
                <a:lnTo>
                  <a:pt x="52" y="25"/>
                </a:lnTo>
                <a:lnTo>
                  <a:pt x="61" y="21"/>
                </a:lnTo>
                <a:lnTo>
                  <a:pt x="69" y="16"/>
                </a:lnTo>
                <a:lnTo>
                  <a:pt x="77" y="12"/>
                </a:lnTo>
                <a:lnTo>
                  <a:pt x="86" y="9"/>
                </a:lnTo>
                <a:lnTo>
                  <a:pt x="96" y="6"/>
                </a:lnTo>
                <a:lnTo>
                  <a:pt x="106" y="4"/>
                </a:lnTo>
                <a:lnTo>
                  <a:pt x="116" y="2"/>
                </a:lnTo>
                <a:lnTo>
                  <a:pt x="126" y="1"/>
                </a:lnTo>
                <a:lnTo>
                  <a:pt x="138" y="0"/>
                </a:lnTo>
                <a:lnTo>
                  <a:pt x="150" y="0"/>
                </a:lnTo>
                <a:lnTo>
                  <a:pt x="172" y="1"/>
                </a:lnTo>
                <a:lnTo>
                  <a:pt x="193" y="3"/>
                </a:lnTo>
                <a:lnTo>
                  <a:pt x="214" y="7"/>
                </a:lnTo>
                <a:lnTo>
                  <a:pt x="234" y="13"/>
                </a:lnTo>
                <a:lnTo>
                  <a:pt x="254" y="21"/>
                </a:lnTo>
                <a:lnTo>
                  <a:pt x="272" y="30"/>
                </a:lnTo>
                <a:lnTo>
                  <a:pt x="290" y="40"/>
                </a:lnTo>
                <a:lnTo>
                  <a:pt x="307" y="52"/>
                </a:lnTo>
                <a:lnTo>
                  <a:pt x="324" y="67"/>
                </a:lnTo>
                <a:lnTo>
                  <a:pt x="339" y="81"/>
                </a:lnTo>
                <a:lnTo>
                  <a:pt x="354" y="98"/>
                </a:lnTo>
                <a:lnTo>
                  <a:pt x="367" y="116"/>
                </a:lnTo>
                <a:lnTo>
                  <a:pt x="379" y="136"/>
                </a:lnTo>
                <a:lnTo>
                  <a:pt x="391" y="156"/>
                </a:lnTo>
                <a:lnTo>
                  <a:pt x="401" y="178"/>
                </a:lnTo>
                <a:lnTo>
                  <a:pt x="410" y="202"/>
                </a:lnTo>
                <a:lnTo>
                  <a:pt x="425" y="242"/>
                </a:lnTo>
                <a:close/>
                <a:moveTo>
                  <a:pt x="331" y="185"/>
                </a:moveTo>
                <a:lnTo>
                  <a:pt x="326" y="171"/>
                </a:lnTo>
                <a:lnTo>
                  <a:pt x="320" y="157"/>
                </a:lnTo>
                <a:lnTo>
                  <a:pt x="313" y="145"/>
                </a:lnTo>
                <a:lnTo>
                  <a:pt x="305" y="133"/>
                </a:lnTo>
                <a:lnTo>
                  <a:pt x="297" y="121"/>
                </a:lnTo>
                <a:lnTo>
                  <a:pt x="288" y="112"/>
                </a:lnTo>
                <a:lnTo>
                  <a:pt x="279" y="103"/>
                </a:lnTo>
                <a:lnTo>
                  <a:pt x="269" y="94"/>
                </a:lnTo>
                <a:lnTo>
                  <a:pt x="258" y="86"/>
                </a:lnTo>
                <a:lnTo>
                  <a:pt x="248" y="80"/>
                </a:lnTo>
                <a:lnTo>
                  <a:pt x="235" y="74"/>
                </a:lnTo>
                <a:lnTo>
                  <a:pt x="223" y="70"/>
                </a:lnTo>
                <a:lnTo>
                  <a:pt x="211" y="66"/>
                </a:lnTo>
                <a:lnTo>
                  <a:pt x="197" y="64"/>
                </a:lnTo>
                <a:lnTo>
                  <a:pt x="183" y="63"/>
                </a:lnTo>
                <a:lnTo>
                  <a:pt x="169" y="62"/>
                </a:lnTo>
                <a:lnTo>
                  <a:pt x="154" y="63"/>
                </a:lnTo>
                <a:lnTo>
                  <a:pt x="141" y="64"/>
                </a:lnTo>
                <a:lnTo>
                  <a:pt x="128" y="67"/>
                </a:lnTo>
                <a:lnTo>
                  <a:pt x="118" y="71"/>
                </a:lnTo>
                <a:lnTo>
                  <a:pt x="108" y="76"/>
                </a:lnTo>
                <a:lnTo>
                  <a:pt x="100" y="81"/>
                </a:lnTo>
                <a:lnTo>
                  <a:pt x="92" y="88"/>
                </a:lnTo>
                <a:lnTo>
                  <a:pt x="86" y="97"/>
                </a:lnTo>
                <a:lnTo>
                  <a:pt x="81" y="106"/>
                </a:lnTo>
                <a:lnTo>
                  <a:pt x="77" y="116"/>
                </a:lnTo>
                <a:lnTo>
                  <a:pt x="74" y="126"/>
                </a:lnTo>
                <a:lnTo>
                  <a:pt x="72" y="137"/>
                </a:lnTo>
                <a:lnTo>
                  <a:pt x="72" y="148"/>
                </a:lnTo>
                <a:lnTo>
                  <a:pt x="73" y="159"/>
                </a:lnTo>
                <a:lnTo>
                  <a:pt x="74" y="172"/>
                </a:lnTo>
                <a:lnTo>
                  <a:pt x="77" y="185"/>
                </a:lnTo>
                <a:lnTo>
                  <a:pt x="331" y="185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7" name="Freeform 276"/>
          <p:cNvSpPr>
            <a:spLocks/>
          </p:cNvSpPr>
          <p:nvPr>
            <p:custDataLst>
              <p:tags r:id="rId71"/>
            </p:custDataLst>
          </p:nvPr>
        </p:nvSpPr>
        <p:spPr bwMode="auto">
          <a:xfrm>
            <a:off x="1716104" y="187611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9" y="204"/>
                </a:lnTo>
                <a:lnTo>
                  <a:pt x="397" y="91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4" y="442"/>
                </a:lnTo>
                <a:lnTo>
                  <a:pt x="156" y="435"/>
                </a:lnTo>
                <a:lnTo>
                  <a:pt x="210" y="237"/>
                </a:lnTo>
                <a:lnTo>
                  <a:pt x="38" y="349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8" name="Freeform 277"/>
          <p:cNvSpPr>
            <a:spLocks/>
          </p:cNvSpPr>
          <p:nvPr>
            <p:custDataLst>
              <p:tags r:id="rId72"/>
            </p:custDataLst>
          </p:nvPr>
        </p:nvSpPr>
        <p:spPr bwMode="auto">
          <a:xfrm>
            <a:off x="1716104" y="187611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9" y="204"/>
                </a:lnTo>
                <a:lnTo>
                  <a:pt x="397" y="91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4" y="442"/>
                </a:lnTo>
                <a:lnTo>
                  <a:pt x="156" y="435"/>
                </a:lnTo>
                <a:lnTo>
                  <a:pt x="210" y="237"/>
                </a:lnTo>
                <a:lnTo>
                  <a:pt x="38" y="349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9" name="Freeform 278"/>
          <p:cNvSpPr>
            <a:spLocks/>
          </p:cNvSpPr>
          <p:nvPr>
            <p:custDataLst>
              <p:tags r:id="rId73"/>
            </p:custDataLst>
          </p:nvPr>
        </p:nvSpPr>
        <p:spPr bwMode="auto">
          <a:xfrm>
            <a:off x="1739916" y="2061850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4" y="22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1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7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59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0" name="Freeform 279"/>
          <p:cNvSpPr>
            <a:spLocks/>
          </p:cNvSpPr>
          <p:nvPr>
            <p:custDataLst>
              <p:tags r:id="rId74"/>
            </p:custDataLst>
          </p:nvPr>
        </p:nvSpPr>
        <p:spPr bwMode="auto">
          <a:xfrm>
            <a:off x="1739916" y="2061850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4" y="22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1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7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59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1" name="Freeform 280"/>
          <p:cNvSpPr>
            <a:spLocks/>
          </p:cNvSpPr>
          <p:nvPr>
            <p:custDataLst>
              <p:tags r:id="rId75"/>
            </p:custDataLst>
          </p:nvPr>
        </p:nvSpPr>
        <p:spPr bwMode="auto">
          <a:xfrm>
            <a:off x="1895888" y="1967790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7" y="205"/>
                </a:lnTo>
                <a:lnTo>
                  <a:pt x="397" y="92"/>
                </a:lnTo>
                <a:lnTo>
                  <a:pt x="412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5" y="234"/>
                </a:lnTo>
                <a:lnTo>
                  <a:pt x="350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9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60"/>
                </a:lnTo>
                <a:lnTo>
                  <a:pt x="204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2" name="Freeform 281"/>
          <p:cNvSpPr>
            <a:spLocks/>
          </p:cNvSpPr>
          <p:nvPr>
            <p:custDataLst>
              <p:tags r:id="rId76"/>
            </p:custDataLst>
          </p:nvPr>
        </p:nvSpPr>
        <p:spPr bwMode="auto">
          <a:xfrm>
            <a:off x="1895888" y="1967790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7" y="205"/>
                </a:lnTo>
                <a:lnTo>
                  <a:pt x="397" y="92"/>
                </a:lnTo>
                <a:lnTo>
                  <a:pt x="412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5" y="234"/>
                </a:lnTo>
                <a:lnTo>
                  <a:pt x="350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9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60"/>
                </a:lnTo>
                <a:lnTo>
                  <a:pt x="204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3" name="Freeform 282"/>
          <p:cNvSpPr>
            <a:spLocks/>
          </p:cNvSpPr>
          <p:nvPr>
            <p:custDataLst>
              <p:tags r:id="rId77"/>
            </p:custDataLst>
          </p:nvPr>
        </p:nvSpPr>
        <p:spPr bwMode="auto">
          <a:xfrm>
            <a:off x="2037572" y="2133289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8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8"/>
                </a:lnTo>
                <a:lnTo>
                  <a:pt x="227" y="205"/>
                </a:lnTo>
                <a:lnTo>
                  <a:pt x="397" y="92"/>
                </a:lnTo>
                <a:lnTo>
                  <a:pt x="412" y="116"/>
                </a:lnTo>
                <a:lnTo>
                  <a:pt x="238" y="220"/>
                </a:lnTo>
                <a:lnTo>
                  <a:pt x="436" y="261"/>
                </a:lnTo>
                <a:lnTo>
                  <a:pt x="429" y="289"/>
                </a:lnTo>
                <a:lnTo>
                  <a:pt x="236" y="234"/>
                </a:lnTo>
                <a:lnTo>
                  <a:pt x="350" y="405"/>
                </a:lnTo>
                <a:lnTo>
                  <a:pt x="326" y="420"/>
                </a:lnTo>
                <a:lnTo>
                  <a:pt x="223" y="242"/>
                </a:lnTo>
                <a:lnTo>
                  <a:pt x="183" y="443"/>
                </a:lnTo>
                <a:lnTo>
                  <a:pt x="155" y="436"/>
                </a:lnTo>
                <a:lnTo>
                  <a:pt x="209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5"/>
                </a:lnTo>
                <a:lnTo>
                  <a:pt x="0" y="189"/>
                </a:lnTo>
                <a:lnTo>
                  <a:pt x="6" y="161"/>
                </a:lnTo>
                <a:lnTo>
                  <a:pt x="204" y="211"/>
                </a:lnTo>
                <a:lnTo>
                  <a:pt x="8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4" name="Freeform 283"/>
          <p:cNvSpPr>
            <a:spLocks/>
          </p:cNvSpPr>
          <p:nvPr>
            <p:custDataLst>
              <p:tags r:id="rId78"/>
            </p:custDataLst>
          </p:nvPr>
        </p:nvSpPr>
        <p:spPr bwMode="auto">
          <a:xfrm>
            <a:off x="2037572" y="2133289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8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8"/>
                </a:lnTo>
                <a:lnTo>
                  <a:pt x="227" y="205"/>
                </a:lnTo>
                <a:lnTo>
                  <a:pt x="397" y="92"/>
                </a:lnTo>
                <a:lnTo>
                  <a:pt x="412" y="116"/>
                </a:lnTo>
                <a:lnTo>
                  <a:pt x="238" y="220"/>
                </a:lnTo>
                <a:lnTo>
                  <a:pt x="436" y="261"/>
                </a:lnTo>
                <a:lnTo>
                  <a:pt x="429" y="289"/>
                </a:lnTo>
                <a:lnTo>
                  <a:pt x="236" y="234"/>
                </a:lnTo>
                <a:lnTo>
                  <a:pt x="350" y="405"/>
                </a:lnTo>
                <a:lnTo>
                  <a:pt x="326" y="420"/>
                </a:lnTo>
                <a:lnTo>
                  <a:pt x="223" y="242"/>
                </a:lnTo>
                <a:lnTo>
                  <a:pt x="183" y="443"/>
                </a:lnTo>
                <a:lnTo>
                  <a:pt x="155" y="436"/>
                </a:lnTo>
                <a:lnTo>
                  <a:pt x="209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5"/>
                </a:lnTo>
                <a:lnTo>
                  <a:pt x="0" y="189"/>
                </a:lnTo>
                <a:lnTo>
                  <a:pt x="6" y="161"/>
                </a:lnTo>
                <a:lnTo>
                  <a:pt x="204" y="211"/>
                </a:lnTo>
                <a:lnTo>
                  <a:pt x="88" y="38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5" name="Freeform 284"/>
          <p:cNvSpPr>
            <a:spLocks/>
          </p:cNvSpPr>
          <p:nvPr>
            <p:custDataLst>
              <p:tags r:id="rId79"/>
            </p:custDataLst>
          </p:nvPr>
        </p:nvSpPr>
        <p:spPr bwMode="auto">
          <a:xfrm>
            <a:off x="1836357" y="2227347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6"/>
                </a:lnTo>
                <a:lnTo>
                  <a:pt x="229" y="204"/>
                </a:lnTo>
                <a:lnTo>
                  <a:pt x="397" y="91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4"/>
                </a:lnTo>
                <a:lnTo>
                  <a:pt x="351" y="404"/>
                </a:lnTo>
                <a:lnTo>
                  <a:pt x="326" y="419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6" name="Freeform 285"/>
          <p:cNvSpPr>
            <a:spLocks/>
          </p:cNvSpPr>
          <p:nvPr>
            <p:custDataLst>
              <p:tags r:id="rId80"/>
            </p:custDataLst>
          </p:nvPr>
        </p:nvSpPr>
        <p:spPr bwMode="auto">
          <a:xfrm>
            <a:off x="1836357" y="2227347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6"/>
                </a:lnTo>
                <a:lnTo>
                  <a:pt x="229" y="204"/>
                </a:lnTo>
                <a:lnTo>
                  <a:pt x="397" y="91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4"/>
                </a:lnTo>
                <a:lnTo>
                  <a:pt x="351" y="404"/>
                </a:lnTo>
                <a:lnTo>
                  <a:pt x="326" y="419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7" name="Freeform 286"/>
          <p:cNvSpPr>
            <a:spLocks/>
          </p:cNvSpPr>
          <p:nvPr>
            <p:custDataLst>
              <p:tags r:id="rId81"/>
            </p:custDataLst>
          </p:nvPr>
        </p:nvSpPr>
        <p:spPr bwMode="auto">
          <a:xfrm>
            <a:off x="2206641" y="225711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5" y="0"/>
                </a:lnTo>
                <a:lnTo>
                  <a:pt x="283" y="6"/>
                </a:lnTo>
                <a:lnTo>
                  <a:pt x="227" y="204"/>
                </a:lnTo>
                <a:lnTo>
                  <a:pt x="397" y="90"/>
                </a:lnTo>
                <a:lnTo>
                  <a:pt x="412" y="114"/>
                </a:lnTo>
                <a:lnTo>
                  <a:pt x="237" y="219"/>
                </a:lnTo>
                <a:lnTo>
                  <a:pt x="436" y="259"/>
                </a:lnTo>
                <a:lnTo>
                  <a:pt x="429" y="288"/>
                </a:lnTo>
                <a:lnTo>
                  <a:pt x="235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9" y="236"/>
                </a:lnTo>
                <a:lnTo>
                  <a:pt x="38" y="350"/>
                </a:lnTo>
                <a:lnTo>
                  <a:pt x="23" y="326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8" name="Freeform 287"/>
          <p:cNvSpPr>
            <a:spLocks/>
          </p:cNvSpPr>
          <p:nvPr>
            <p:custDataLst>
              <p:tags r:id="rId82"/>
            </p:custDataLst>
          </p:nvPr>
        </p:nvSpPr>
        <p:spPr bwMode="auto">
          <a:xfrm>
            <a:off x="2206641" y="225711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5" y="0"/>
                </a:lnTo>
                <a:lnTo>
                  <a:pt x="283" y="6"/>
                </a:lnTo>
                <a:lnTo>
                  <a:pt x="227" y="204"/>
                </a:lnTo>
                <a:lnTo>
                  <a:pt x="397" y="90"/>
                </a:lnTo>
                <a:lnTo>
                  <a:pt x="412" y="114"/>
                </a:lnTo>
                <a:lnTo>
                  <a:pt x="237" y="219"/>
                </a:lnTo>
                <a:lnTo>
                  <a:pt x="436" y="259"/>
                </a:lnTo>
                <a:lnTo>
                  <a:pt x="429" y="288"/>
                </a:lnTo>
                <a:lnTo>
                  <a:pt x="235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9" y="236"/>
                </a:lnTo>
                <a:lnTo>
                  <a:pt x="38" y="350"/>
                </a:lnTo>
                <a:lnTo>
                  <a:pt x="23" y="326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9" name="Freeform 288"/>
          <p:cNvSpPr>
            <a:spLocks/>
          </p:cNvSpPr>
          <p:nvPr>
            <p:custDataLst>
              <p:tags r:id="rId83"/>
            </p:custDataLst>
          </p:nvPr>
        </p:nvSpPr>
        <p:spPr bwMode="auto">
          <a:xfrm>
            <a:off x="2210213" y="259405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9" y="205"/>
                </a:lnTo>
                <a:lnTo>
                  <a:pt x="397" y="92"/>
                </a:lnTo>
                <a:lnTo>
                  <a:pt x="413" y="115"/>
                </a:lnTo>
                <a:lnTo>
                  <a:pt x="238" y="220"/>
                </a:lnTo>
                <a:lnTo>
                  <a:pt x="436" y="260"/>
                </a:lnTo>
                <a:lnTo>
                  <a:pt x="429" y="289"/>
                </a:lnTo>
                <a:lnTo>
                  <a:pt x="236" y="233"/>
                </a:lnTo>
                <a:lnTo>
                  <a:pt x="351" y="404"/>
                </a:lnTo>
                <a:lnTo>
                  <a:pt x="326" y="419"/>
                </a:lnTo>
                <a:lnTo>
                  <a:pt x="223" y="241"/>
                </a:lnTo>
                <a:lnTo>
                  <a:pt x="184" y="442"/>
                </a:lnTo>
                <a:lnTo>
                  <a:pt x="156" y="436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4"/>
                </a:lnTo>
                <a:lnTo>
                  <a:pt x="0" y="187"/>
                </a:lnTo>
                <a:lnTo>
                  <a:pt x="6" y="159"/>
                </a:lnTo>
                <a:lnTo>
                  <a:pt x="204" y="211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0" name="Freeform 289"/>
          <p:cNvSpPr>
            <a:spLocks/>
          </p:cNvSpPr>
          <p:nvPr>
            <p:custDataLst>
              <p:tags r:id="rId84"/>
            </p:custDataLst>
          </p:nvPr>
        </p:nvSpPr>
        <p:spPr bwMode="auto">
          <a:xfrm>
            <a:off x="2210213" y="259405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9" y="205"/>
                </a:lnTo>
                <a:lnTo>
                  <a:pt x="397" y="92"/>
                </a:lnTo>
                <a:lnTo>
                  <a:pt x="413" y="115"/>
                </a:lnTo>
                <a:lnTo>
                  <a:pt x="238" y="220"/>
                </a:lnTo>
                <a:lnTo>
                  <a:pt x="436" y="260"/>
                </a:lnTo>
                <a:lnTo>
                  <a:pt x="429" y="289"/>
                </a:lnTo>
                <a:lnTo>
                  <a:pt x="236" y="233"/>
                </a:lnTo>
                <a:lnTo>
                  <a:pt x="351" y="404"/>
                </a:lnTo>
                <a:lnTo>
                  <a:pt x="326" y="419"/>
                </a:lnTo>
                <a:lnTo>
                  <a:pt x="223" y="241"/>
                </a:lnTo>
                <a:lnTo>
                  <a:pt x="184" y="442"/>
                </a:lnTo>
                <a:lnTo>
                  <a:pt x="156" y="436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4"/>
                </a:lnTo>
                <a:lnTo>
                  <a:pt x="0" y="187"/>
                </a:lnTo>
                <a:lnTo>
                  <a:pt x="6" y="159"/>
                </a:lnTo>
                <a:lnTo>
                  <a:pt x="204" y="211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1" name="Freeform 290"/>
          <p:cNvSpPr>
            <a:spLocks/>
          </p:cNvSpPr>
          <p:nvPr>
            <p:custDataLst>
              <p:tags r:id="rId85"/>
            </p:custDataLst>
          </p:nvPr>
        </p:nvSpPr>
        <p:spPr bwMode="auto">
          <a:xfrm>
            <a:off x="2254266" y="2403559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8"/>
                </a:lnTo>
                <a:lnTo>
                  <a:pt x="228" y="205"/>
                </a:lnTo>
                <a:lnTo>
                  <a:pt x="397" y="92"/>
                </a:lnTo>
                <a:lnTo>
                  <a:pt x="413" y="116"/>
                </a:lnTo>
                <a:lnTo>
                  <a:pt x="238" y="220"/>
                </a:lnTo>
                <a:lnTo>
                  <a:pt x="436" y="260"/>
                </a:lnTo>
                <a:lnTo>
                  <a:pt x="429" y="289"/>
                </a:lnTo>
                <a:lnTo>
                  <a:pt x="236" y="234"/>
                </a:lnTo>
                <a:lnTo>
                  <a:pt x="350" y="405"/>
                </a:lnTo>
                <a:lnTo>
                  <a:pt x="326" y="419"/>
                </a:lnTo>
                <a:lnTo>
                  <a:pt x="223" y="241"/>
                </a:lnTo>
                <a:lnTo>
                  <a:pt x="183" y="443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4"/>
                </a:lnTo>
                <a:lnTo>
                  <a:pt x="0" y="188"/>
                </a:lnTo>
                <a:lnTo>
                  <a:pt x="6" y="160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2" name="Freeform 291"/>
          <p:cNvSpPr>
            <a:spLocks/>
          </p:cNvSpPr>
          <p:nvPr>
            <p:custDataLst>
              <p:tags r:id="rId86"/>
            </p:custDataLst>
          </p:nvPr>
        </p:nvSpPr>
        <p:spPr bwMode="auto">
          <a:xfrm>
            <a:off x="2254266" y="2403559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8"/>
                </a:lnTo>
                <a:lnTo>
                  <a:pt x="228" y="205"/>
                </a:lnTo>
                <a:lnTo>
                  <a:pt x="397" y="92"/>
                </a:lnTo>
                <a:lnTo>
                  <a:pt x="413" y="116"/>
                </a:lnTo>
                <a:lnTo>
                  <a:pt x="238" y="220"/>
                </a:lnTo>
                <a:lnTo>
                  <a:pt x="436" y="260"/>
                </a:lnTo>
                <a:lnTo>
                  <a:pt x="429" y="289"/>
                </a:lnTo>
                <a:lnTo>
                  <a:pt x="236" y="234"/>
                </a:lnTo>
                <a:lnTo>
                  <a:pt x="350" y="405"/>
                </a:lnTo>
                <a:lnTo>
                  <a:pt x="326" y="419"/>
                </a:lnTo>
                <a:lnTo>
                  <a:pt x="223" y="241"/>
                </a:lnTo>
                <a:lnTo>
                  <a:pt x="183" y="443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4"/>
                </a:lnTo>
                <a:lnTo>
                  <a:pt x="0" y="188"/>
                </a:lnTo>
                <a:lnTo>
                  <a:pt x="6" y="160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3" name="Freeform 292"/>
          <p:cNvSpPr>
            <a:spLocks/>
          </p:cNvSpPr>
          <p:nvPr>
            <p:custDataLst>
              <p:tags r:id="rId87"/>
            </p:custDataLst>
          </p:nvPr>
        </p:nvSpPr>
        <p:spPr bwMode="auto">
          <a:xfrm>
            <a:off x="2243551" y="2496428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2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4" name="Freeform 293"/>
          <p:cNvSpPr>
            <a:spLocks/>
          </p:cNvSpPr>
          <p:nvPr>
            <p:custDataLst>
              <p:tags r:id="rId88"/>
            </p:custDataLst>
          </p:nvPr>
        </p:nvSpPr>
        <p:spPr bwMode="auto">
          <a:xfrm>
            <a:off x="2243551" y="2496428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2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5" name="Freeform 294"/>
          <p:cNvSpPr>
            <a:spLocks/>
          </p:cNvSpPr>
          <p:nvPr>
            <p:custDataLst>
              <p:tags r:id="rId89"/>
            </p:custDataLst>
          </p:nvPr>
        </p:nvSpPr>
        <p:spPr bwMode="auto">
          <a:xfrm>
            <a:off x="2253076" y="2719075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2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3" y="442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09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6" name="Freeform 295"/>
          <p:cNvSpPr>
            <a:spLocks/>
          </p:cNvSpPr>
          <p:nvPr>
            <p:custDataLst>
              <p:tags r:id="rId90"/>
            </p:custDataLst>
          </p:nvPr>
        </p:nvSpPr>
        <p:spPr bwMode="auto">
          <a:xfrm>
            <a:off x="2253076" y="2719075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2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3" y="442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09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7" name="Freeform 296"/>
          <p:cNvSpPr>
            <a:spLocks/>
          </p:cNvSpPr>
          <p:nvPr>
            <p:custDataLst>
              <p:tags r:id="rId91"/>
            </p:custDataLst>
          </p:nvPr>
        </p:nvSpPr>
        <p:spPr bwMode="auto">
          <a:xfrm>
            <a:off x="1992329" y="22987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2"/>
                </a:lnTo>
                <a:lnTo>
                  <a:pt x="254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1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4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3" y="442"/>
                </a:lnTo>
                <a:lnTo>
                  <a:pt x="155" y="436"/>
                </a:lnTo>
                <a:lnTo>
                  <a:pt x="209" y="237"/>
                </a:lnTo>
                <a:lnTo>
                  <a:pt x="37" y="349"/>
                </a:lnTo>
                <a:lnTo>
                  <a:pt x="23" y="326"/>
                </a:lnTo>
                <a:lnTo>
                  <a:pt x="200" y="224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8" name="Freeform 297"/>
          <p:cNvSpPr>
            <a:spLocks/>
          </p:cNvSpPr>
          <p:nvPr>
            <p:custDataLst>
              <p:tags r:id="rId92"/>
            </p:custDataLst>
          </p:nvPr>
        </p:nvSpPr>
        <p:spPr bwMode="auto">
          <a:xfrm>
            <a:off x="1992329" y="22987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2"/>
                </a:lnTo>
                <a:lnTo>
                  <a:pt x="254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1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4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3" y="442"/>
                </a:lnTo>
                <a:lnTo>
                  <a:pt x="155" y="436"/>
                </a:lnTo>
                <a:lnTo>
                  <a:pt x="209" y="237"/>
                </a:lnTo>
                <a:lnTo>
                  <a:pt x="37" y="349"/>
                </a:lnTo>
                <a:lnTo>
                  <a:pt x="23" y="326"/>
                </a:lnTo>
                <a:lnTo>
                  <a:pt x="200" y="224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9" name="Freeform 298"/>
          <p:cNvSpPr>
            <a:spLocks/>
          </p:cNvSpPr>
          <p:nvPr>
            <p:custDataLst>
              <p:tags r:id="rId93"/>
            </p:custDataLst>
          </p:nvPr>
        </p:nvSpPr>
        <p:spPr bwMode="auto">
          <a:xfrm>
            <a:off x="1912557" y="2305929"/>
            <a:ext cx="30956" cy="32147"/>
          </a:xfrm>
          <a:custGeom>
            <a:avLst/>
            <a:gdLst>
              <a:gd name="T0" fmla="*/ 0 w 102"/>
              <a:gd name="T1" fmla="*/ 0 h 106"/>
              <a:gd name="T2" fmla="*/ 0 w 102"/>
              <a:gd name="T3" fmla="*/ 0 h 106"/>
              <a:gd name="T4" fmla="*/ 0 w 102"/>
              <a:gd name="T5" fmla="*/ 0 h 106"/>
              <a:gd name="T6" fmla="*/ 0 w 102"/>
              <a:gd name="T7" fmla="*/ 0 h 106"/>
              <a:gd name="T8" fmla="*/ 0 w 102"/>
              <a:gd name="T9" fmla="*/ 0 h 106"/>
              <a:gd name="T10" fmla="*/ 0 w 102"/>
              <a:gd name="T11" fmla="*/ 0 h 106"/>
              <a:gd name="T12" fmla="*/ 0 w 102"/>
              <a:gd name="T13" fmla="*/ 0 h 106"/>
              <a:gd name="T14" fmla="*/ 0 w 102"/>
              <a:gd name="T15" fmla="*/ 0 h 106"/>
              <a:gd name="T16" fmla="*/ 0 w 102"/>
              <a:gd name="T17" fmla="*/ 0 h 106"/>
              <a:gd name="T18" fmla="*/ 0 w 102"/>
              <a:gd name="T19" fmla="*/ 0 h 106"/>
              <a:gd name="T20" fmla="*/ 0 w 102"/>
              <a:gd name="T21" fmla="*/ 0 h 106"/>
              <a:gd name="T22" fmla="*/ 0 w 102"/>
              <a:gd name="T23" fmla="*/ 0 h 106"/>
              <a:gd name="T24" fmla="*/ 0 w 102"/>
              <a:gd name="T25" fmla="*/ 0 h 106"/>
              <a:gd name="T26" fmla="*/ 0 w 102"/>
              <a:gd name="T27" fmla="*/ 0 h 106"/>
              <a:gd name="T28" fmla="*/ 0 w 102"/>
              <a:gd name="T29" fmla="*/ 0 h 106"/>
              <a:gd name="T30" fmla="*/ 0 w 102"/>
              <a:gd name="T31" fmla="*/ 0 h 106"/>
              <a:gd name="T32" fmla="*/ 0 w 102"/>
              <a:gd name="T33" fmla="*/ 0 h 106"/>
              <a:gd name="T34" fmla="*/ 0 w 102"/>
              <a:gd name="T35" fmla="*/ 0 h 106"/>
              <a:gd name="T36" fmla="*/ 0 w 102"/>
              <a:gd name="T37" fmla="*/ 0 h 106"/>
              <a:gd name="T38" fmla="*/ 0 w 102"/>
              <a:gd name="T39" fmla="*/ 0 h 106"/>
              <a:gd name="T40" fmla="*/ 0 w 102"/>
              <a:gd name="T41" fmla="*/ 0 h 106"/>
              <a:gd name="T42" fmla="*/ 0 w 102"/>
              <a:gd name="T43" fmla="*/ 0 h 106"/>
              <a:gd name="T44" fmla="*/ 0 w 102"/>
              <a:gd name="T45" fmla="*/ 0 h 106"/>
              <a:gd name="T46" fmla="*/ 0 w 102"/>
              <a:gd name="T47" fmla="*/ 0 h 106"/>
              <a:gd name="T48" fmla="*/ 0 w 102"/>
              <a:gd name="T49" fmla="*/ 0 h 10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2"/>
              <a:gd name="T76" fmla="*/ 0 h 106"/>
              <a:gd name="T77" fmla="*/ 102 w 102"/>
              <a:gd name="T78" fmla="*/ 106 h 10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02" h="106">
                <a:moveTo>
                  <a:pt x="44" y="105"/>
                </a:moveTo>
                <a:lnTo>
                  <a:pt x="51" y="106"/>
                </a:lnTo>
                <a:lnTo>
                  <a:pt x="53" y="57"/>
                </a:lnTo>
                <a:lnTo>
                  <a:pt x="83" y="95"/>
                </a:lnTo>
                <a:lnTo>
                  <a:pt x="88" y="91"/>
                </a:lnTo>
                <a:lnTo>
                  <a:pt x="55" y="56"/>
                </a:lnTo>
                <a:lnTo>
                  <a:pt x="102" y="61"/>
                </a:lnTo>
                <a:lnTo>
                  <a:pt x="102" y="55"/>
                </a:lnTo>
                <a:lnTo>
                  <a:pt x="55" y="52"/>
                </a:lnTo>
                <a:lnTo>
                  <a:pt x="92" y="22"/>
                </a:lnTo>
                <a:lnTo>
                  <a:pt x="88" y="17"/>
                </a:lnTo>
                <a:lnTo>
                  <a:pt x="54" y="49"/>
                </a:lnTo>
                <a:lnTo>
                  <a:pt x="59" y="1"/>
                </a:lnTo>
                <a:lnTo>
                  <a:pt x="52" y="0"/>
                </a:lnTo>
                <a:lnTo>
                  <a:pt x="50" y="49"/>
                </a:lnTo>
                <a:lnTo>
                  <a:pt x="20" y="12"/>
                </a:lnTo>
                <a:lnTo>
                  <a:pt x="15" y="16"/>
                </a:lnTo>
                <a:lnTo>
                  <a:pt x="48" y="51"/>
                </a:lnTo>
                <a:lnTo>
                  <a:pt x="1" y="47"/>
                </a:lnTo>
                <a:lnTo>
                  <a:pt x="0" y="53"/>
                </a:lnTo>
                <a:lnTo>
                  <a:pt x="48" y="55"/>
                </a:lnTo>
                <a:lnTo>
                  <a:pt x="10" y="84"/>
                </a:lnTo>
                <a:lnTo>
                  <a:pt x="14" y="89"/>
                </a:lnTo>
                <a:lnTo>
                  <a:pt x="50" y="57"/>
                </a:lnTo>
                <a:lnTo>
                  <a:pt x="44" y="105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0" name="Freeform 299"/>
          <p:cNvSpPr>
            <a:spLocks/>
          </p:cNvSpPr>
          <p:nvPr>
            <p:custDataLst>
              <p:tags r:id="rId94"/>
            </p:custDataLst>
          </p:nvPr>
        </p:nvSpPr>
        <p:spPr bwMode="auto">
          <a:xfrm>
            <a:off x="1912557" y="2305929"/>
            <a:ext cx="30956" cy="32147"/>
          </a:xfrm>
          <a:custGeom>
            <a:avLst/>
            <a:gdLst>
              <a:gd name="T0" fmla="*/ 0 w 102"/>
              <a:gd name="T1" fmla="*/ 0 h 106"/>
              <a:gd name="T2" fmla="*/ 0 w 102"/>
              <a:gd name="T3" fmla="*/ 0 h 106"/>
              <a:gd name="T4" fmla="*/ 0 w 102"/>
              <a:gd name="T5" fmla="*/ 0 h 106"/>
              <a:gd name="T6" fmla="*/ 0 w 102"/>
              <a:gd name="T7" fmla="*/ 0 h 106"/>
              <a:gd name="T8" fmla="*/ 0 w 102"/>
              <a:gd name="T9" fmla="*/ 0 h 106"/>
              <a:gd name="T10" fmla="*/ 0 w 102"/>
              <a:gd name="T11" fmla="*/ 0 h 106"/>
              <a:gd name="T12" fmla="*/ 0 w 102"/>
              <a:gd name="T13" fmla="*/ 0 h 106"/>
              <a:gd name="T14" fmla="*/ 0 w 102"/>
              <a:gd name="T15" fmla="*/ 0 h 106"/>
              <a:gd name="T16" fmla="*/ 0 w 102"/>
              <a:gd name="T17" fmla="*/ 0 h 106"/>
              <a:gd name="T18" fmla="*/ 0 w 102"/>
              <a:gd name="T19" fmla="*/ 0 h 106"/>
              <a:gd name="T20" fmla="*/ 0 w 102"/>
              <a:gd name="T21" fmla="*/ 0 h 106"/>
              <a:gd name="T22" fmla="*/ 0 w 102"/>
              <a:gd name="T23" fmla="*/ 0 h 106"/>
              <a:gd name="T24" fmla="*/ 0 w 102"/>
              <a:gd name="T25" fmla="*/ 0 h 106"/>
              <a:gd name="T26" fmla="*/ 0 w 102"/>
              <a:gd name="T27" fmla="*/ 0 h 106"/>
              <a:gd name="T28" fmla="*/ 0 w 102"/>
              <a:gd name="T29" fmla="*/ 0 h 106"/>
              <a:gd name="T30" fmla="*/ 0 w 102"/>
              <a:gd name="T31" fmla="*/ 0 h 106"/>
              <a:gd name="T32" fmla="*/ 0 w 102"/>
              <a:gd name="T33" fmla="*/ 0 h 106"/>
              <a:gd name="T34" fmla="*/ 0 w 102"/>
              <a:gd name="T35" fmla="*/ 0 h 106"/>
              <a:gd name="T36" fmla="*/ 0 w 102"/>
              <a:gd name="T37" fmla="*/ 0 h 106"/>
              <a:gd name="T38" fmla="*/ 0 w 102"/>
              <a:gd name="T39" fmla="*/ 0 h 106"/>
              <a:gd name="T40" fmla="*/ 0 w 102"/>
              <a:gd name="T41" fmla="*/ 0 h 106"/>
              <a:gd name="T42" fmla="*/ 0 w 102"/>
              <a:gd name="T43" fmla="*/ 0 h 106"/>
              <a:gd name="T44" fmla="*/ 0 w 102"/>
              <a:gd name="T45" fmla="*/ 0 h 106"/>
              <a:gd name="T46" fmla="*/ 0 w 102"/>
              <a:gd name="T47" fmla="*/ 0 h 106"/>
              <a:gd name="T48" fmla="*/ 0 w 102"/>
              <a:gd name="T49" fmla="*/ 0 h 10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2"/>
              <a:gd name="T76" fmla="*/ 0 h 106"/>
              <a:gd name="T77" fmla="*/ 102 w 102"/>
              <a:gd name="T78" fmla="*/ 106 h 10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02" h="106">
                <a:moveTo>
                  <a:pt x="44" y="105"/>
                </a:moveTo>
                <a:lnTo>
                  <a:pt x="51" y="106"/>
                </a:lnTo>
                <a:lnTo>
                  <a:pt x="53" y="57"/>
                </a:lnTo>
                <a:lnTo>
                  <a:pt x="83" y="95"/>
                </a:lnTo>
                <a:lnTo>
                  <a:pt x="88" y="91"/>
                </a:lnTo>
                <a:lnTo>
                  <a:pt x="55" y="56"/>
                </a:lnTo>
                <a:lnTo>
                  <a:pt x="102" y="61"/>
                </a:lnTo>
                <a:lnTo>
                  <a:pt x="102" y="55"/>
                </a:lnTo>
                <a:lnTo>
                  <a:pt x="55" y="52"/>
                </a:lnTo>
                <a:lnTo>
                  <a:pt x="92" y="22"/>
                </a:lnTo>
                <a:lnTo>
                  <a:pt x="88" y="17"/>
                </a:lnTo>
                <a:lnTo>
                  <a:pt x="54" y="49"/>
                </a:lnTo>
                <a:lnTo>
                  <a:pt x="59" y="1"/>
                </a:lnTo>
                <a:lnTo>
                  <a:pt x="52" y="0"/>
                </a:lnTo>
                <a:lnTo>
                  <a:pt x="50" y="49"/>
                </a:lnTo>
                <a:lnTo>
                  <a:pt x="20" y="12"/>
                </a:lnTo>
                <a:lnTo>
                  <a:pt x="15" y="16"/>
                </a:lnTo>
                <a:lnTo>
                  <a:pt x="48" y="51"/>
                </a:lnTo>
                <a:lnTo>
                  <a:pt x="1" y="47"/>
                </a:lnTo>
                <a:lnTo>
                  <a:pt x="0" y="53"/>
                </a:lnTo>
                <a:lnTo>
                  <a:pt x="48" y="55"/>
                </a:lnTo>
                <a:lnTo>
                  <a:pt x="10" y="84"/>
                </a:lnTo>
                <a:lnTo>
                  <a:pt x="14" y="89"/>
                </a:lnTo>
                <a:lnTo>
                  <a:pt x="50" y="57"/>
                </a:lnTo>
                <a:lnTo>
                  <a:pt x="44" y="105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1" name="Freeform 300"/>
          <p:cNvSpPr>
            <a:spLocks/>
          </p:cNvSpPr>
          <p:nvPr>
            <p:custDataLst>
              <p:tags r:id="rId95"/>
            </p:custDataLst>
          </p:nvPr>
        </p:nvSpPr>
        <p:spPr bwMode="auto">
          <a:xfrm>
            <a:off x="2136395" y="242975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0"/>
                </a:lnTo>
                <a:lnTo>
                  <a:pt x="216" y="202"/>
                </a:lnTo>
                <a:lnTo>
                  <a:pt x="255" y="0"/>
                </a:lnTo>
                <a:lnTo>
                  <a:pt x="283" y="6"/>
                </a:lnTo>
                <a:lnTo>
                  <a:pt x="228" y="203"/>
                </a:lnTo>
                <a:lnTo>
                  <a:pt x="397" y="90"/>
                </a:lnTo>
                <a:lnTo>
                  <a:pt x="412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4" y="240"/>
                </a:lnTo>
                <a:lnTo>
                  <a:pt x="183" y="442"/>
                </a:lnTo>
                <a:lnTo>
                  <a:pt x="156" y="435"/>
                </a:lnTo>
                <a:lnTo>
                  <a:pt x="209" y="236"/>
                </a:lnTo>
                <a:lnTo>
                  <a:pt x="38" y="348"/>
                </a:lnTo>
                <a:lnTo>
                  <a:pt x="23" y="325"/>
                </a:lnTo>
                <a:lnTo>
                  <a:pt x="201" y="223"/>
                </a:lnTo>
                <a:lnTo>
                  <a:pt x="0" y="187"/>
                </a:lnTo>
                <a:lnTo>
                  <a:pt x="7" y="159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2" name="Freeform 301"/>
          <p:cNvSpPr>
            <a:spLocks/>
          </p:cNvSpPr>
          <p:nvPr>
            <p:custDataLst>
              <p:tags r:id="rId96"/>
            </p:custDataLst>
          </p:nvPr>
        </p:nvSpPr>
        <p:spPr bwMode="auto">
          <a:xfrm>
            <a:off x="2136395" y="242975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0"/>
                </a:lnTo>
                <a:lnTo>
                  <a:pt x="216" y="202"/>
                </a:lnTo>
                <a:lnTo>
                  <a:pt x="255" y="0"/>
                </a:lnTo>
                <a:lnTo>
                  <a:pt x="283" y="6"/>
                </a:lnTo>
                <a:lnTo>
                  <a:pt x="228" y="203"/>
                </a:lnTo>
                <a:lnTo>
                  <a:pt x="397" y="90"/>
                </a:lnTo>
                <a:lnTo>
                  <a:pt x="412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4" y="240"/>
                </a:lnTo>
                <a:lnTo>
                  <a:pt x="183" y="442"/>
                </a:lnTo>
                <a:lnTo>
                  <a:pt x="156" y="435"/>
                </a:lnTo>
                <a:lnTo>
                  <a:pt x="209" y="236"/>
                </a:lnTo>
                <a:lnTo>
                  <a:pt x="38" y="348"/>
                </a:lnTo>
                <a:lnTo>
                  <a:pt x="23" y="325"/>
                </a:lnTo>
                <a:lnTo>
                  <a:pt x="201" y="223"/>
                </a:lnTo>
                <a:lnTo>
                  <a:pt x="0" y="187"/>
                </a:lnTo>
                <a:lnTo>
                  <a:pt x="7" y="159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3" name="Freeform 302"/>
          <p:cNvSpPr>
            <a:spLocks/>
          </p:cNvSpPr>
          <p:nvPr>
            <p:custDataLst>
              <p:tags r:id="rId97"/>
            </p:custDataLst>
          </p:nvPr>
        </p:nvSpPr>
        <p:spPr bwMode="auto">
          <a:xfrm>
            <a:off x="2011379" y="256191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4" y="0"/>
                </a:lnTo>
                <a:lnTo>
                  <a:pt x="283" y="6"/>
                </a:lnTo>
                <a:lnTo>
                  <a:pt x="227" y="204"/>
                </a:lnTo>
                <a:lnTo>
                  <a:pt x="397" y="91"/>
                </a:lnTo>
                <a:lnTo>
                  <a:pt x="411" y="114"/>
                </a:lnTo>
                <a:lnTo>
                  <a:pt x="237" y="219"/>
                </a:lnTo>
                <a:lnTo>
                  <a:pt x="436" y="259"/>
                </a:lnTo>
                <a:lnTo>
                  <a:pt x="429" y="288"/>
                </a:lnTo>
                <a:lnTo>
                  <a:pt x="234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8" y="238"/>
                </a:lnTo>
                <a:lnTo>
                  <a:pt x="37" y="350"/>
                </a:lnTo>
                <a:lnTo>
                  <a:pt x="22" y="326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3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4" name="Freeform 303"/>
          <p:cNvSpPr>
            <a:spLocks/>
          </p:cNvSpPr>
          <p:nvPr>
            <p:custDataLst>
              <p:tags r:id="rId98"/>
            </p:custDataLst>
          </p:nvPr>
        </p:nvSpPr>
        <p:spPr bwMode="auto">
          <a:xfrm>
            <a:off x="2011379" y="256191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4" y="0"/>
                </a:lnTo>
                <a:lnTo>
                  <a:pt x="283" y="6"/>
                </a:lnTo>
                <a:lnTo>
                  <a:pt x="227" y="204"/>
                </a:lnTo>
                <a:lnTo>
                  <a:pt x="397" y="91"/>
                </a:lnTo>
                <a:lnTo>
                  <a:pt x="411" y="114"/>
                </a:lnTo>
                <a:lnTo>
                  <a:pt x="237" y="219"/>
                </a:lnTo>
                <a:lnTo>
                  <a:pt x="436" y="259"/>
                </a:lnTo>
                <a:lnTo>
                  <a:pt x="429" y="288"/>
                </a:lnTo>
                <a:lnTo>
                  <a:pt x="234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8" y="238"/>
                </a:lnTo>
                <a:lnTo>
                  <a:pt x="37" y="350"/>
                </a:lnTo>
                <a:lnTo>
                  <a:pt x="22" y="326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3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5" name="Freeform 304"/>
          <p:cNvSpPr>
            <a:spLocks/>
          </p:cNvSpPr>
          <p:nvPr>
            <p:custDataLst>
              <p:tags r:id="rId99"/>
            </p:custDataLst>
          </p:nvPr>
        </p:nvSpPr>
        <p:spPr bwMode="auto">
          <a:xfrm>
            <a:off x="2363804" y="2576200"/>
            <a:ext cx="129779" cy="132160"/>
          </a:xfrm>
          <a:custGeom>
            <a:avLst/>
            <a:gdLst>
              <a:gd name="T0" fmla="*/ 0 w 437"/>
              <a:gd name="T1" fmla="*/ 0 h 443"/>
              <a:gd name="T2" fmla="*/ 0 w 437"/>
              <a:gd name="T3" fmla="*/ 0 h 443"/>
              <a:gd name="T4" fmla="*/ 0 w 437"/>
              <a:gd name="T5" fmla="*/ 0 h 443"/>
              <a:gd name="T6" fmla="*/ 0 w 437"/>
              <a:gd name="T7" fmla="*/ 0 h 443"/>
              <a:gd name="T8" fmla="*/ 0 w 437"/>
              <a:gd name="T9" fmla="*/ 0 h 443"/>
              <a:gd name="T10" fmla="*/ 0 w 437"/>
              <a:gd name="T11" fmla="*/ 0 h 443"/>
              <a:gd name="T12" fmla="*/ 0 w 437"/>
              <a:gd name="T13" fmla="*/ 0 h 443"/>
              <a:gd name="T14" fmla="*/ 0 w 437"/>
              <a:gd name="T15" fmla="*/ 0 h 443"/>
              <a:gd name="T16" fmla="*/ 0 w 437"/>
              <a:gd name="T17" fmla="*/ 0 h 443"/>
              <a:gd name="T18" fmla="*/ 0 w 437"/>
              <a:gd name="T19" fmla="*/ 0 h 443"/>
              <a:gd name="T20" fmla="*/ 0 w 437"/>
              <a:gd name="T21" fmla="*/ 0 h 443"/>
              <a:gd name="T22" fmla="*/ 0 w 437"/>
              <a:gd name="T23" fmla="*/ 0 h 443"/>
              <a:gd name="T24" fmla="*/ 0 w 437"/>
              <a:gd name="T25" fmla="*/ 0 h 443"/>
              <a:gd name="T26" fmla="*/ 0 w 437"/>
              <a:gd name="T27" fmla="*/ 0 h 443"/>
              <a:gd name="T28" fmla="*/ 0 w 437"/>
              <a:gd name="T29" fmla="*/ 0 h 443"/>
              <a:gd name="T30" fmla="*/ 0 w 437"/>
              <a:gd name="T31" fmla="*/ 0 h 443"/>
              <a:gd name="T32" fmla="*/ 0 w 437"/>
              <a:gd name="T33" fmla="*/ 0 h 443"/>
              <a:gd name="T34" fmla="*/ 0 w 437"/>
              <a:gd name="T35" fmla="*/ 0 h 443"/>
              <a:gd name="T36" fmla="*/ 0 w 437"/>
              <a:gd name="T37" fmla="*/ 0 h 443"/>
              <a:gd name="T38" fmla="*/ 0 w 437"/>
              <a:gd name="T39" fmla="*/ 0 h 443"/>
              <a:gd name="T40" fmla="*/ 0 w 437"/>
              <a:gd name="T41" fmla="*/ 0 h 443"/>
              <a:gd name="T42" fmla="*/ 0 w 437"/>
              <a:gd name="T43" fmla="*/ 0 h 443"/>
              <a:gd name="T44" fmla="*/ 0 w 437"/>
              <a:gd name="T45" fmla="*/ 0 h 443"/>
              <a:gd name="T46" fmla="*/ 0 w 437"/>
              <a:gd name="T47" fmla="*/ 0 h 443"/>
              <a:gd name="T48" fmla="*/ 0 w 437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3"/>
              <a:gd name="T77" fmla="*/ 437 w 437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3">
                <a:moveTo>
                  <a:pt x="88" y="37"/>
                </a:moveTo>
                <a:lnTo>
                  <a:pt x="114" y="22"/>
                </a:lnTo>
                <a:lnTo>
                  <a:pt x="216" y="203"/>
                </a:lnTo>
                <a:lnTo>
                  <a:pt x="256" y="0"/>
                </a:lnTo>
                <a:lnTo>
                  <a:pt x="283" y="8"/>
                </a:lnTo>
                <a:lnTo>
                  <a:pt x="229" y="205"/>
                </a:lnTo>
                <a:lnTo>
                  <a:pt x="397" y="92"/>
                </a:lnTo>
                <a:lnTo>
                  <a:pt x="413" y="116"/>
                </a:lnTo>
                <a:lnTo>
                  <a:pt x="238" y="220"/>
                </a:lnTo>
                <a:lnTo>
                  <a:pt x="437" y="261"/>
                </a:lnTo>
                <a:lnTo>
                  <a:pt x="429" y="289"/>
                </a:lnTo>
                <a:lnTo>
                  <a:pt x="236" y="234"/>
                </a:lnTo>
                <a:lnTo>
                  <a:pt x="351" y="405"/>
                </a:lnTo>
                <a:lnTo>
                  <a:pt x="327" y="420"/>
                </a:lnTo>
                <a:lnTo>
                  <a:pt x="224" y="242"/>
                </a:lnTo>
                <a:lnTo>
                  <a:pt x="185" y="443"/>
                </a:lnTo>
                <a:lnTo>
                  <a:pt x="156" y="436"/>
                </a:lnTo>
                <a:lnTo>
                  <a:pt x="210" y="238"/>
                </a:lnTo>
                <a:lnTo>
                  <a:pt x="39" y="350"/>
                </a:lnTo>
                <a:lnTo>
                  <a:pt x="24" y="326"/>
                </a:lnTo>
                <a:lnTo>
                  <a:pt x="201" y="225"/>
                </a:lnTo>
                <a:lnTo>
                  <a:pt x="0" y="189"/>
                </a:lnTo>
                <a:lnTo>
                  <a:pt x="7" y="161"/>
                </a:lnTo>
                <a:lnTo>
                  <a:pt x="204" y="211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6" name="Freeform 305"/>
          <p:cNvSpPr>
            <a:spLocks/>
          </p:cNvSpPr>
          <p:nvPr>
            <p:custDataLst>
              <p:tags r:id="rId100"/>
            </p:custDataLst>
          </p:nvPr>
        </p:nvSpPr>
        <p:spPr bwMode="auto">
          <a:xfrm>
            <a:off x="2363804" y="2576200"/>
            <a:ext cx="129779" cy="132160"/>
          </a:xfrm>
          <a:custGeom>
            <a:avLst/>
            <a:gdLst>
              <a:gd name="T0" fmla="*/ 0 w 437"/>
              <a:gd name="T1" fmla="*/ 0 h 443"/>
              <a:gd name="T2" fmla="*/ 0 w 437"/>
              <a:gd name="T3" fmla="*/ 0 h 443"/>
              <a:gd name="T4" fmla="*/ 0 w 437"/>
              <a:gd name="T5" fmla="*/ 0 h 443"/>
              <a:gd name="T6" fmla="*/ 0 w 437"/>
              <a:gd name="T7" fmla="*/ 0 h 443"/>
              <a:gd name="T8" fmla="*/ 0 w 437"/>
              <a:gd name="T9" fmla="*/ 0 h 443"/>
              <a:gd name="T10" fmla="*/ 0 w 437"/>
              <a:gd name="T11" fmla="*/ 0 h 443"/>
              <a:gd name="T12" fmla="*/ 0 w 437"/>
              <a:gd name="T13" fmla="*/ 0 h 443"/>
              <a:gd name="T14" fmla="*/ 0 w 437"/>
              <a:gd name="T15" fmla="*/ 0 h 443"/>
              <a:gd name="T16" fmla="*/ 0 w 437"/>
              <a:gd name="T17" fmla="*/ 0 h 443"/>
              <a:gd name="T18" fmla="*/ 0 w 437"/>
              <a:gd name="T19" fmla="*/ 0 h 443"/>
              <a:gd name="T20" fmla="*/ 0 w 437"/>
              <a:gd name="T21" fmla="*/ 0 h 443"/>
              <a:gd name="T22" fmla="*/ 0 w 437"/>
              <a:gd name="T23" fmla="*/ 0 h 443"/>
              <a:gd name="T24" fmla="*/ 0 w 437"/>
              <a:gd name="T25" fmla="*/ 0 h 443"/>
              <a:gd name="T26" fmla="*/ 0 w 437"/>
              <a:gd name="T27" fmla="*/ 0 h 443"/>
              <a:gd name="T28" fmla="*/ 0 w 437"/>
              <a:gd name="T29" fmla="*/ 0 h 443"/>
              <a:gd name="T30" fmla="*/ 0 w 437"/>
              <a:gd name="T31" fmla="*/ 0 h 443"/>
              <a:gd name="T32" fmla="*/ 0 w 437"/>
              <a:gd name="T33" fmla="*/ 0 h 443"/>
              <a:gd name="T34" fmla="*/ 0 w 437"/>
              <a:gd name="T35" fmla="*/ 0 h 443"/>
              <a:gd name="T36" fmla="*/ 0 w 437"/>
              <a:gd name="T37" fmla="*/ 0 h 443"/>
              <a:gd name="T38" fmla="*/ 0 w 437"/>
              <a:gd name="T39" fmla="*/ 0 h 443"/>
              <a:gd name="T40" fmla="*/ 0 w 437"/>
              <a:gd name="T41" fmla="*/ 0 h 443"/>
              <a:gd name="T42" fmla="*/ 0 w 437"/>
              <a:gd name="T43" fmla="*/ 0 h 443"/>
              <a:gd name="T44" fmla="*/ 0 w 437"/>
              <a:gd name="T45" fmla="*/ 0 h 443"/>
              <a:gd name="T46" fmla="*/ 0 w 437"/>
              <a:gd name="T47" fmla="*/ 0 h 443"/>
              <a:gd name="T48" fmla="*/ 0 w 437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3"/>
              <a:gd name="T77" fmla="*/ 437 w 437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3">
                <a:moveTo>
                  <a:pt x="88" y="37"/>
                </a:moveTo>
                <a:lnTo>
                  <a:pt x="114" y="22"/>
                </a:lnTo>
                <a:lnTo>
                  <a:pt x="216" y="203"/>
                </a:lnTo>
                <a:lnTo>
                  <a:pt x="256" y="0"/>
                </a:lnTo>
                <a:lnTo>
                  <a:pt x="283" y="8"/>
                </a:lnTo>
                <a:lnTo>
                  <a:pt x="229" y="205"/>
                </a:lnTo>
                <a:lnTo>
                  <a:pt x="397" y="92"/>
                </a:lnTo>
                <a:lnTo>
                  <a:pt x="413" y="116"/>
                </a:lnTo>
                <a:lnTo>
                  <a:pt x="238" y="220"/>
                </a:lnTo>
                <a:lnTo>
                  <a:pt x="437" y="261"/>
                </a:lnTo>
                <a:lnTo>
                  <a:pt x="429" y="289"/>
                </a:lnTo>
                <a:lnTo>
                  <a:pt x="236" y="234"/>
                </a:lnTo>
                <a:lnTo>
                  <a:pt x="351" y="405"/>
                </a:lnTo>
                <a:lnTo>
                  <a:pt x="327" y="420"/>
                </a:lnTo>
                <a:lnTo>
                  <a:pt x="224" y="242"/>
                </a:lnTo>
                <a:lnTo>
                  <a:pt x="185" y="443"/>
                </a:lnTo>
                <a:lnTo>
                  <a:pt x="156" y="436"/>
                </a:lnTo>
                <a:lnTo>
                  <a:pt x="210" y="238"/>
                </a:lnTo>
                <a:lnTo>
                  <a:pt x="39" y="350"/>
                </a:lnTo>
                <a:lnTo>
                  <a:pt x="24" y="326"/>
                </a:lnTo>
                <a:lnTo>
                  <a:pt x="201" y="225"/>
                </a:lnTo>
                <a:lnTo>
                  <a:pt x="0" y="189"/>
                </a:lnTo>
                <a:lnTo>
                  <a:pt x="7" y="161"/>
                </a:lnTo>
                <a:lnTo>
                  <a:pt x="204" y="211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7" name="Freeform 306"/>
          <p:cNvSpPr>
            <a:spLocks/>
          </p:cNvSpPr>
          <p:nvPr>
            <p:custDataLst>
              <p:tags r:id="rId101"/>
            </p:custDataLst>
          </p:nvPr>
        </p:nvSpPr>
        <p:spPr bwMode="auto">
          <a:xfrm>
            <a:off x="2362613" y="280242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4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9" y="204"/>
                </a:lnTo>
                <a:lnTo>
                  <a:pt x="397" y="92"/>
                </a:lnTo>
                <a:lnTo>
                  <a:pt x="413" y="115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4"/>
                </a:lnTo>
                <a:lnTo>
                  <a:pt x="351" y="404"/>
                </a:lnTo>
                <a:lnTo>
                  <a:pt x="327" y="419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4" y="210"/>
                </a:lnTo>
                <a:lnTo>
                  <a:pt x="8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8" name="Freeform 307"/>
          <p:cNvSpPr>
            <a:spLocks/>
          </p:cNvSpPr>
          <p:nvPr>
            <p:custDataLst>
              <p:tags r:id="rId102"/>
            </p:custDataLst>
          </p:nvPr>
        </p:nvSpPr>
        <p:spPr bwMode="auto">
          <a:xfrm>
            <a:off x="2362613" y="280242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4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9" y="204"/>
                </a:lnTo>
                <a:lnTo>
                  <a:pt x="397" y="92"/>
                </a:lnTo>
                <a:lnTo>
                  <a:pt x="413" y="115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4"/>
                </a:lnTo>
                <a:lnTo>
                  <a:pt x="351" y="404"/>
                </a:lnTo>
                <a:lnTo>
                  <a:pt x="327" y="419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4" y="210"/>
                </a:lnTo>
                <a:lnTo>
                  <a:pt x="89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9" name="Freeform 308"/>
          <p:cNvSpPr>
            <a:spLocks/>
          </p:cNvSpPr>
          <p:nvPr>
            <p:custDataLst>
              <p:tags r:id="rId103"/>
            </p:custDataLst>
          </p:nvPr>
        </p:nvSpPr>
        <p:spPr bwMode="auto">
          <a:xfrm>
            <a:off x="2484057" y="2884572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8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8" y="204"/>
                </a:lnTo>
                <a:lnTo>
                  <a:pt x="397" y="91"/>
                </a:lnTo>
                <a:lnTo>
                  <a:pt x="412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5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2"/>
                </a:lnTo>
                <a:lnTo>
                  <a:pt x="184" y="442"/>
                </a:lnTo>
                <a:lnTo>
                  <a:pt x="155" y="436"/>
                </a:lnTo>
                <a:lnTo>
                  <a:pt x="210" y="237"/>
                </a:lnTo>
                <a:lnTo>
                  <a:pt x="38" y="349"/>
                </a:lnTo>
                <a:lnTo>
                  <a:pt x="22" y="326"/>
                </a:lnTo>
                <a:lnTo>
                  <a:pt x="200" y="224"/>
                </a:lnTo>
                <a:lnTo>
                  <a:pt x="0" y="188"/>
                </a:lnTo>
                <a:lnTo>
                  <a:pt x="6" y="160"/>
                </a:lnTo>
                <a:lnTo>
                  <a:pt x="203" y="211"/>
                </a:lnTo>
                <a:lnTo>
                  <a:pt x="87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0" name="Freeform 309"/>
          <p:cNvSpPr>
            <a:spLocks/>
          </p:cNvSpPr>
          <p:nvPr>
            <p:custDataLst>
              <p:tags r:id="rId104"/>
            </p:custDataLst>
          </p:nvPr>
        </p:nvSpPr>
        <p:spPr bwMode="auto">
          <a:xfrm>
            <a:off x="2484057" y="2884572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8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8" y="204"/>
                </a:lnTo>
                <a:lnTo>
                  <a:pt x="397" y="91"/>
                </a:lnTo>
                <a:lnTo>
                  <a:pt x="412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5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2"/>
                </a:lnTo>
                <a:lnTo>
                  <a:pt x="184" y="442"/>
                </a:lnTo>
                <a:lnTo>
                  <a:pt x="155" y="436"/>
                </a:lnTo>
                <a:lnTo>
                  <a:pt x="210" y="237"/>
                </a:lnTo>
                <a:lnTo>
                  <a:pt x="38" y="349"/>
                </a:lnTo>
                <a:lnTo>
                  <a:pt x="22" y="326"/>
                </a:lnTo>
                <a:lnTo>
                  <a:pt x="200" y="224"/>
                </a:lnTo>
                <a:lnTo>
                  <a:pt x="0" y="188"/>
                </a:lnTo>
                <a:lnTo>
                  <a:pt x="6" y="160"/>
                </a:lnTo>
                <a:lnTo>
                  <a:pt x="203" y="211"/>
                </a:lnTo>
                <a:lnTo>
                  <a:pt x="87" y="38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1" name="Freeform 310"/>
          <p:cNvSpPr>
            <a:spLocks/>
          </p:cNvSpPr>
          <p:nvPr>
            <p:custDataLst>
              <p:tags r:id="rId105"/>
            </p:custDataLst>
          </p:nvPr>
        </p:nvSpPr>
        <p:spPr bwMode="auto">
          <a:xfrm>
            <a:off x="2465007" y="257501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4" y="7"/>
                </a:lnTo>
                <a:lnTo>
                  <a:pt x="228" y="205"/>
                </a:lnTo>
                <a:lnTo>
                  <a:pt x="398" y="92"/>
                </a:lnTo>
                <a:lnTo>
                  <a:pt x="412" y="115"/>
                </a:lnTo>
                <a:lnTo>
                  <a:pt x="237" y="220"/>
                </a:lnTo>
                <a:lnTo>
                  <a:pt x="436" y="259"/>
                </a:lnTo>
                <a:lnTo>
                  <a:pt x="429" y="289"/>
                </a:lnTo>
                <a:lnTo>
                  <a:pt x="235" y="234"/>
                </a:lnTo>
                <a:lnTo>
                  <a:pt x="351" y="404"/>
                </a:lnTo>
                <a:lnTo>
                  <a:pt x="327" y="419"/>
                </a:lnTo>
                <a:lnTo>
                  <a:pt x="223" y="241"/>
                </a:lnTo>
                <a:lnTo>
                  <a:pt x="184" y="442"/>
                </a:lnTo>
                <a:lnTo>
                  <a:pt x="156" y="436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5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2" name="Freeform 311"/>
          <p:cNvSpPr>
            <a:spLocks/>
          </p:cNvSpPr>
          <p:nvPr>
            <p:custDataLst>
              <p:tags r:id="rId106"/>
            </p:custDataLst>
          </p:nvPr>
        </p:nvSpPr>
        <p:spPr bwMode="auto">
          <a:xfrm>
            <a:off x="2465007" y="257501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4" y="7"/>
                </a:lnTo>
                <a:lnTo>
                  <a:pt x="228" y="205"/>
                </a:lnTo>
                <a:lnTo>
                  <a:pt x="398" y="92"/>
                </a:lnTo>
                <a:lnTo>
                  <a:pt x="412" y="115"/>
                </a:lnTo>
                <a:lnTo>
                  <a:pt x="237" y="220"/>
                </a:lnTo>
                <a:lnTo>
                  <a:pt x="436" y="259"/>
                </a:lnTo>
                <a:lnTo>
                  <a:pt x="429" y="289"/>
                </a:lnTo>
                <a:lnTo>
                  <a:pt x="235" y="234"/>
                </a:lnTo>
                <a:lnTo>
                  <a:pt x="351" y="404"/>
                </a:lnTo>
                <a:lnTo>
                  <a:pt x="327" y="419"/>
                </a:lnTo>
                <a:lnTo>
                  <a:pt x="223" y="241"/>
                </a:lnTo>
                <a:lnTo>
                  <a:pt x="184" y="442"/>
                </a:lnTo>
                <a:lnTo>
                  <a:pt x="156" y="436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5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3" name="Freeform 312"/>
          <p:cNvSpPr>
            <a:spLocks/>
          </p:cNvSpPr>
          <p:nvPr>
            <p:custDataLst>
              <p:tags r:id="rId107"/>
            </p:custDataLst>
          </p:nvPr>
        </p:nvSpPr>
        <p:spPr bwMode="auto">
          <a:xfrm>
            <a:off x="2698370" y="2933388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2" y="8"/>
                </a:lnTo>
                <a:lnTo>
                  <a:pt x="227" y="205"/>
                </a:lnTo>
                <a:lnTo>
                  <a:pt x="397" y="92"/>
                </a:lnTo>
                <a:lnTo>
                  <a:pt x="412" y="116"/>
                </a:lnTo>
                <a:lnTo>
                  <a:pt x="237" y="220"/>
                </a:lnTo>
                <a:lnTo>
                  <a:pt x="436" y="261"/>
                </a:lnTo>
                <a:lnTo>
                  <a:pt x="429" y="289"/>
                </a:lnTo>
                <a:lnTo>
                  <a:pt x="235" y="234"/>
                </a:lnTo>
                <a:lnTo>
                  <a:pt x="349" y="404"/>
                </a:lnTo>
                <a:lnTo>
                  <a:pt x="326" y="420"/>
                </a:lnTo>
                <a:lnTo>
                  <a:pt x="223" y="242"/>
                </a:lnTo>
                <a:lnTo>
                  <a:pt x="183" y="443"/>
                </a:lnTo>
                <a:lnTo>
                  <a:pt x="155" y="436"/>
                </a:lnTo>
                <a:lnTo>
                  <a:pt x="209" y="238"/>
                </a:lnTo>
                <a:lnTo>
                  <a:pt x="38" y="350"/>
                </a:lnTo>
                <a:lnTo>
                  <a:pt x="22" y="326"/>
                </a:lnTo>
                <a:lnTo>
                  <a:pt x="200" y="225"/>
                </a:lnTo>
                <a:lnTo>
                  <a:pt x="0" y="189"/>
                </a:lnTo>
                <a:lnTo>
                  <a:pt x="6" y="161"/>
                </a:lnTo>
                <a:lnTo>
                  <a:pt x="203" y="211"/>
                </a:lnTo>
                <a:lnTo>
                  <a:pt x="87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4" name="Freeform 313"/>
          <p:cNvSpPr>
            <a:spLocks/>
          </p:cNvSpPr>
          <p:nvPr>
            <p:custDataLst>
              <p:tags r:id="rId108"/>
            </p:custDataLst>
          </p:nvPr>
        </p:nvSpPr>
        <p:spPr bwMode="auto">
          <a:xfrm>
            <a:off x="2698370" y="2933388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2" y="8"/>
                </a:lnTo>
                <a:lnTo>
                  <a:pt x="227" y="205"/>
                </a:lnTo>
                <a:lnTo>
                  <a:pt x="397" y="92"/>
                </a:lnTo>
                <a:lnTo>
                  <a:pt x="412" y="116"/>
                </a:lnTo>
                <a:lnTo>
                  <a:pt x="237" y="220"/>
                </a:lnTo>
                <a:lnTo>
                  <a:pt x="436" y="261"/>
                </a:lnTo>
                <a:lnTo>
                  <a:pt x="429" y="289"/>
                </a:lnTo>
                <a:lnTo>
                  <a:pt x="235" y="234"/>
                </a:lnTo>
                <a:lnTo>
                  <a:pt x="349" y="404"/>
                </a:lnTo>
                <a:lnTo>
                  <a:pt x="326" y="420"/>
                </a:lnTo>
                <a:lnTo>
                  <a:pt x="223" y="242"/>
                </a:lnTo>
                <a:lnTo>
                  <a:pt x="183" y="443"/>
                </a:lnTo>
                <a:lnTo>
                  <a:pt x="155" y="436"/>
                </a:lnTo>
                <a:lnTo>
                  <a:pt x="209" y="238"/>
                </a:lnTo>
                <a:lnTo>
                  <a:pt x="38" y="350"/>
                </a:lnTo>
                <a:lnTo>
                  <a:pt x="22" y="326"/>
                </a:lnTo>
                <a:lnTo>
                  <a:pt x="200" y="225"/>
                </a:lnTo>
                <a:lnTo>
                  <a:pt x="0" y="189"/>
                </a:lnTo>
                <a:lnTo>
                  <a:pt x="6" y="161"/>
                </a:lnTo>
                <a:lnTo>
                  <a:pt x="203" y="211"/>
                </a:lnTo>
                <a:lnTo>
                  <a:pt x="87" y="38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5" name="Freeform 314"/>
          <p:cNvSpPr>
            <a:spLocks/>
          </p:cNvSpPr>
          <p:nvPr>
            <p:custDataLst>
              <p:tags r:id="rId109"/>
            </p:custDataLst>
          </p:nvPr>
        </p:nvSpPr>
        <p:spPr bwMode="auto">
          <a:xfrm>
            <a:off x="2467388" y="2720265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3" y="20"/>
                </a:lnTo>
                <a:lnTo>
                  <a:pt x="216" y="201"/>
                </a:lnTo>
                <a:lnTo>
                  <a:pt x="255" y="0"/>
                </a:lnTo>
                <a:lnTo>
                  <a:pt x="283" y="6"/>
                </a:lnTo>
                <a:lnTo>
                  <a:pt x="228" y="203"/>
                </a:lnTo>
                <a:lnTo>
                  <a:pt x="398" y="90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2"/>
                </a:lnTo>
                <a:lnTo>
                  <a:pt x="351" y="403"/>
                </a:lnTo>
                <a:lnTo>
                  <a:pt x="327" y="418"/>
                </a:lnTo>
                <a:lnTo>
                  <a:pt x="223" y="240"/>
                </a:lnTo>
                <a:lnTo>
                  <a:pt x="184" y="442"/>
                </a:lnTo>
                <a:lnTo>
                  <a:pt x="155" y="435"/>
                </a:lnTo>
                <a:lnTo>
                  <a:pt x="210" y="236"/>
                </a:lnTo>
                <a:lnTo>
                  <a:pt x="38" y="348"/>
                </a:lnTo>
                <a:lnTo>
                  <a:pt x="24" y="325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09"/>
                </a:lnTo>
                <a:lnTo>
                  <a:pt x="8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6" name="Freeform 315"/>
          <p:cNvSpPr>
            <a:spLocks/>
          </p:cNvSpPr>
          <p:nvPr>
            <p:custDataLst>
              <p:tags r:id="rId110"/>
            </p:custDataLst>
          </p:nvPr>
        </p:nvSpPr>
        <p:spPr bwMode="auto">
          <a:xfrm>
            <a:off x="2467388" y="2720265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3" y="20"/>
                </a:lnTo>
                <a:lnTo>
                  <a:pt x="216" y="201"/>
                </a:lnTo>
                <a:lnTo>
                  <a:pt x="255" y="0"/>
                </a:lnTo>
                <a:lnTo>
                  <a:pt x="283" y="6"/>
                </a:lnTo>
                <a:lnTo>
                  <a:pt x="228" y="203"/>
                </a:lnTo>
                <a:lnTo>
                  <a:pt x="398" y="90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2"/>
                </a:lnTo>
                <a:lnTo>
                  <a:pt x="351" y="403"/>
                </a:lnTo>
                <a:lnTo>
                  <a:pt x="327" y="418"/>
                </a:lnTo>
                <a:lnTo>
                  <a:pt x="223" y="240"/>
                </a:lnTo>
                <a:lnTo>
                  <a:pt x="184" y="442"/>
                </a:lnTo>
                <a:lnTo>
                  <a:pt x="155" y="435"/>
                </a:lnTo>
                <a:lnTo>
                  <a:pt x="210" y="236"/>
                </a:lnTo>
                <a:lnTo>
                  <a:pt x="38" y="348"/>
                </a:lnTo>
                <a:lnTo>
                  <a:pt x="24" y="325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09"/>
                </a:lnTo>
                <a:lnTo>
                  <a:pt x="89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7" name="Freeform 316"/>
          <p:cNvSpPr>
            <a:spLocks/>
          </p:cNvSpPr>
          <p:nvPr>
            <p:custDataLst>
              <p:tags r:id="rId111"/>
            </p:custDataLst>
          </p:nvPr>
        </p:nvSpPr>
        <p:spPr bwMode="auto">
          <a:xfrm>
            <a:off x="2645982" y="2811945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2"/>
                </a:lnTo>
                <a:lnTo>
                  <a:pt x="412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5" y="233"/>
                </a:lnTo>
                <a:lnTo>
                  <a:pt x="350" y="404"/>
                </a:lnTo>
                <a:lnTo>
                  <a:pt x="326" y="420"/>
                </a:lnTo>
                <a:lnTo>
                  <a:pt x="223" y="242"/>
                </a:lnTo>
                <a:lnTo>
                  <a:pt x="184" y="443"/>
                </a:lnTo>
                <a:lnTo>
                  <a:pt x="155" y="436"/>
                </a:lnTo>
                <a:lnTo>
                  <a:pt x="210" y="238"/>
                </a:lnTo>
                <a:lnTo>
                  <a:pt x="38" y="350"/>
                </a:lnTo>
                <a:lnTo>
                  <a:pt x="22" y="326"/>
                </a:lnTo>
                <a:lnTo>
                  <a:pt x="200" y="224"/>
                </a:lnTo>
                <a:lnTo>
                  <a:pt x="0" y="188"/>
                </a:lnTo>
                <a:lnTo>
                  <a:pt x="6" y="160"/>
                </a:lnTo>
                <a:lnTo>
                  <a:pt x="203" y="211"/>
                </a:lnTo>
                <a:lnTo>
                  <a:pt x="87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8" name="Freeform 317"/>
          <p:cNvSpPr>
            <a:spLocks/>
          </p:cNvSpPr>
          <p:nvPr>
            <p:custDataLst>
              <p:tags r:id="rId112"/>
            </p:custDataLst>
          </p:nvPr>
        </p:nvSpPr>
        <p:spPr bwMode="auto">
          <a:xfrm>
            <a:off x="2645982" y="2811945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2"/>
                </a:lnTo>
                <a:lnTo>
                  <a:pt x="412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5" y="233"/>
                </a:lnTo>
                <a:lnTo>
                  <a:pt x="350" y="404"/>
                </a:lnTo>
                <a:lnTo>
                  <a:pt x="326" y="420"/>
                </a:lnTo>
                <a:lnTo>
                  <a:pt x="223" y="242"/>
                </a:lnTo>
                <a:lnTo>
                  <a:pt x="184" y="443"/>
                </a:lnTo>
                <a:lnTo>
                  <a:pt x="155" y="436"/>
                </a:lnTo>
                <a:lnTo>
                  <a:pt x="210" y="238"/>
                </a:lnTo>
                <a:lnTo>
                  <a:pt x="38" y="350"/>
                </a:lnTo>
                <a:lnTo>
                  <a:pt x="22" y="326"/>
                </a:lnTo>
                <a:lnTo>
                  <a:pt x="200" y="224"/>
                </a:lnTo>
                <a:lnTo>
                  <a:pt x="0" y="188"/>
                </a:lnTo>
                <a:lnTo>
                  <a:pt x="6" y="160"/>
                </a:lnTo>
                <a:lnTo>
                  <a:pt x="203" y="211"/>
                </a:lnTo>
                <a:lnTo>
                  <a:pt x="87" y="38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9" name="Freeform 318"/>
          <p:cNvSpPr>
            <a:spLocks/>
          </p:cNvSpPr>
          <p:nvPr>
            <p:custDataLst>
              <p:tags r:id="rId113"/>
            </p:custDataLst>
          </p:nvPr>
        </p:nvSpPr>
        <p:spPr bwMode="auto">
          <a:xfrm>
            <a:off x="2579307" y="2952439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5" y="0"/>
                </a:lnTo>
                <a:lnTo>
                  <a:pt x="282" y="6"/>
                </a:lnTo>
                <a:lnTo>
                  <a:pt x="227" y="204"/>
                </a:lnTo>
                <a:lnTo>
                  <a:pt x="397" y="91"/>
                </a:lnTo>
                <a:lnTo>
                  <a:pt x="412" y="114"/>
                </a:lnTo>
                <a:lnTo>
                  <a:pt x="237" y="219"/>
                </a:lnTo>
                <a:lnTo>
                  <a:pt x="436" y="259"/>
                </a:lnTo>
                <a:lnTo>
                  <a:pt x="428" y="288"/>
                </a:lnTo>
                <a:lnTo>
                  <a:pt x="235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1"/>
                </a:lnTo>
                <a:lnTo>
                  <a:pt x="184" y="442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2" y="325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3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0" name="Freeform 319"/>
          <p:cNvSpPr>
            <a:spLocks/>
          </p:cNvSpPr>
          <p:nvPr>
            <p:custDataLst>
              <p:tags r:id="rId114"/>
            </p:custDataLst>
          </p:nvPr>
        </p:nvSpPr>
        <p:spPr bwMode="auto">
          <a:xfrm>
            <a:off x="2579307" y="2952439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5" y="0"/>
                </a:lnTo>
                <a:lnTo>
                  <a:pt x="282" y="6"/>
                </a:lnTo>
                <a:lnTo>
                  <a:pt x="227" y="204"/>
                </a:lnTo>
                <a:lnTo>
                  <a:pt x="397" y="91"/>
                </a:lnTo>
                <a:lnTo>
                  <a:pt x="412" y="114"/>
                </a:lnTo>
                <a:lnTo>
                  <a:pt x="237" y="219"/>
                </a:lnTo>
                <a:lnTo>
                  <a:pt x="436" y="259"/>
                </a:lnTo>
                <a:lnTo>
                  <a:pt x="428" y="288"/>
                </a:lnTo>
                <a:lnTo>
                  <a:pt x="235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1"/>
                </a:lnTo>
                <a:lnTo>
                  <a:pt x="184" y="442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2" y="325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3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1" name="Freeform 320"/>
          <p:cNvSpPr>
            <a:spLocks/>
          </p:cNvSpPr>
          <p:nvPr>
            <p:custDataLst>
              <p:tags r:id="rId115"/>
            </p:custDataLst>
          </p:nvPr>
        </p:nvSpPr>
        <p:spPr bwMode="auto">
          <a:xfrm>
            <a:off x="2810288" y="3064356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2" y="115"/>
                </a:lnTo>
                <a:lnTo>
                  <a:pt x="238" y="219"/>
                </a:lnTo>
                <a:lnTo>
                  <a:pt x="436" y="260"/>
                </a:lnTo>
                <a:lnTo>
                  <a:pt x="429" y="288"/>
                </a:lnTo>
                <a:lnTo>
                  <a:pt x="236" y="233"/>
                </a:lnTo>
                <a:lnTo>
                  <a:pt x="350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3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3" y="325"/>
                </a:lnTo>
                <a:lnTo>
                  <a:pt x="201" y="224"/>
                </a:lnTo>
                <a:lnTo>
                  <a:pt x="0" y="188"/>
                </a:lnTo>
                <a:lnTo>
                  <a:pt x="6" y="160"/>
                </a:lnTo>
                <a:lnTo>
                  <a:pt x="204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2" name="Freeform 321"/>
          <p:cNvSpPr>
            <a:spLocks/>
          </p:cNvSpPr>
          <p:nvPr>
            <p:custDataLst>
              <p:tags r:id="rId116"/>
            </p:custDataLst>
          </p:nvPr>
        </p:nvSpPr>
        <p:spPr bwMode="auto">
          <a:xfrm>
            <a:off x="2810288" y="3064356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2" y="115"/>
                </a:lnTo>
                <a:lnTo>
                  <a:pt x="238" y="219"/>
                </a:lnTo>
                <a:lnTo>
                  <a:pt x="436" y="260"/>
                </a:lnTo>
                <a:lnTo>
                  <a:pt x="429" y="288"/>
                </a:lnTo>
                <a:lnTo>
                  <a:pt x="236" y="233"/>
                </a:lnTo>
                <a:lnTo>
                  <a:pt x="350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3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3" y="325"/>
                </a:lnTo>
                <a:lnTo>
                  <a:pt x="201" y="224"/>
                </a:lnTo>
                <a:lnTo>
                  <a:pt x="0" y="188"/>
                </a:lnTo>
                <a:lnTo>
                  <a:pt x="6" y="160"/>
                </a:lnTo>
                <a:lnTo>
                  <a:pt x="204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3" name="Freeform 322"/>
          <p:cNvSpPr>
            <a:spLocks/>
          </p:cNvSpPr>
          <p:nvPr>
            <p:custDataLst>
              <p:tags r:id="rId117"/>
            </p:custDataLst>
          </p:nvPr>
        </p:nvSpPr>
        <p:spPr bwMode="auto">
          <a:xfrm>
            <a:off x="2801954" y="289767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4" y="6"/>
                </a:lnTo>
                <a:lnTo>
                  <a:pt x="229" y="204"/>
                </a:lnTo>
                <a:lnTo>
                  <a:pt x="398" y="91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2"/>
                </a:lnTo>
                <a:lnTo>
                  <a:pt x="351" y="403"/>
                </a:lnTo>
                <a:lnTo>
                  <a:pt x="327" y="419"/>
                </a:lnTo>
                <a:lnTo>
                  <a:pt x="224" y="241"/>
                </a:lnTo>
                <a:lnTo>
                  <a:pt x="184" y="442"/>
                </a:lnTo>
                <a:lnTo>
                  <a:pt x="157" y="435"/>
                </a:lnTo>
                <a:lnTo>
                  <a:pt x="210" y="237"/>
                </a:lnTo>
                <a:lnTo>
                  <a:pt x="38" y="349"/>
                </a:lnTo>
                <a:lnTo>
                  <a:pt x="24" y="325"/>
                </a:lnTo>
                <a:lnTo>
                  <a:pt x="202" y="223"/>
                </a:lnTo>
                <a:lnTo>
                  <a:pt x="0" y="187"/>
                </a:lnTo>
                <a:lnTo>
                  <a:pt x="8" y="159"/>
                </a:lnTo>
                <a:lnTo>
                  <a:pt x="205" y="210"/>
                </a:lnTo>
                <a:lnTo>
                  <a:pt x="8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4" name="Freeform 323"/>
          <p:cNvSpPr>
            <a:spLocks/>
          </p:cNvSpPr>
          <p:nvPr>
            <p:custDataLst>
              <p:tags r:id="rId118"/>
            </p:custDataLst>
          </p:nvPr>
        </p:nvSpPr>
        <p:spPr bwMode="auto">
          <a:xfrm>
            <a:off x="2801954" y="289767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4" y="6"/>
                </a:lnTo>
                <a:lnTo>
                  <a:pt x="229" y="204"/>
                </a:lnTo>
                <a:lnTo>
                  <a:pt x="398" y="91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2"/>
                </a:lnTo>
                <a:lnTo>
                  <a:pt x="351" y="403"/>
                </a:lnTo>
                <a:lnTo>
                  <a:pt x="327" y="419"/>
                </a:lnTo>
                <a:lnTo>
                  <a:pt x="224" y="241"/>
                </a:lnTo>
                <a:lnTo>
                  <a:pt x="184" y="442"/>
                </a:lnTo>
                <a:lnTo>
                  <a:pt x="157" y="435"/>
                </a:lnTo>
                <a:lnTo>
                  <a:pt x="210" y="237"/>
                </a:lnTo>
                <a:lnTo>
                  <a:pt x="38" y="349"/>
                </a:lnTo>
                <a:lnTo>
                  <a:pt x="24" y="325"/>
                </a:lnTo>
                <a:lnTo>
                  <a:pt x="202" y="223"/>
                </a:lnTo>
                <a:lnTo>
                  <a:pt x="0" y="187"/>
                </a:lnTo>
                <a:lnTo>
                  <a:pt x="8" y="159"/>
                </a:lnTo>
                <a:lnTo>
                  <a:pt x="205" y="210"/>
                </a:lnTo>
                <a:lnTo>
                  <a:pt x="89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5" name="Freeform 324"/>
          <p:cNvSpPr>
            <a:spLocks/>
          </p:cNvSpPr>
          <p:nvPr>
            <p:custDataLst>
              <p:tags r:id="rId119"/>
            </p:custDataLst>
          </p:nvPr>
        </p:nvSpPr>
        <p:spPr bwMode="auto">
          <a:xfrm>
            <a:off x="3641534" y="1689184"/>
            <a:ext cx="1812131" cy="1534716"/>
          </a:xfrm>
          <a:custGeom>
            <a:avLst/>
            <a:gdLst>
              <a:gd name="T0" fmla="*/ 0 w 6084"/>
              <a:gd name="T1" fmla="*/ 0 h 5156"/>
              <a:gd name="T2" fmla="*/ 0 w 6084"/>
              <a:gd name="T3" fmla="*/ 0 h 5156"/>
              <a:gd name="T4" fmla="*/ 0 w 6084"/>
              <a:gd name="T5" fmla="*/ 0 h 5156"/>
              <a:gd name="T6" fmla="*/ 0 w 6084"/>
              <a:gd name="T7" fmla="*/ 0 h 5156"/>
              <a:gd name="T8" fmla="*/ 0 w 6084"/>
              <a:gd name="T9" fmla="*/ 0 h 5156"/>
              <a:gd name="T10" fmla="*/ 0 w 6084"/>
              <a:gd name="T11" fmla="*/ 0 h 5156"/>
              <a:gd name="T12" fmla="*/ 0 w 6084"/>
              <a:gd name="T13" fmla="*/ 0 h 5156"/>
              <a:gd name="T14" fmla="*/ 0 w 6084"/>
              <a:gd name="T15" fmla="*/ 0 h 5156"/>
              <a:gd name="T16" fmla="*/ 0 w 6084"/>
              <a:gd name="T17" fmla="*/ 0 h 5156"/>
              <a:gd name="T18" fmla="*/ 0 w 6084"/>
              <a:gd name="T19" fmla="*/ 0 h 5156"/>
              <a:gd name="T20" fmla="*/ 0 w 6084"/>
              <a:gd name="T21" fmla="*/ 0 h 5156"/>
              <a:gd name="T22" fmla="*/ 0 w 6084"/>
              <a:gd name="T23" fmla="*/ 0 h 5156"/>
              <a:gd name="T24" fmla="*/ 0 w 6084"/>
              <a:gd name="T25" fmla="*/ 0 h 5156"/>
              <a:gd name="T26" fmla="*/ 0 w 6084"/>
              <a:gd name="T27" fmla="*/ 0 h 5156"/>
              <a:gd name="T28" fmla="*/ 0 w 6084"/>
              <a:gd name="T29" fmla="*/ 0 h 5156"/>
              <a:gd name="T30" fmla="*/ 0 w 6084"/>
              <a:gd name="T31" fmla="*/ 0 h 5156"/>
              <a:gd name="T32" fmla="*/ 0 w 6084"/>
              <a:gd name="T33" fmla="*/ 0 h 5156"/>
              <a:gd name="T34" fmla="*/ 0 w 6084"/>
              <a:gd name="T35" fmla="*/ 0 h 5156"/>
              <a:gd name="T36" fmla="*/ 0 w 6084"/>
              <a:gd name="T37" fmla="*/ 0 h 5156"/>
              <a:gd name="T38" fmla="*/ 0 w 6084"/>
              <a:gd name="T39" fmla="*/ 0 h 5156"/>
              <a:gd name="T40" fmla="*/ 0 w 6084"/>
              <a:gd name="T41" fmla="*/ 0 h 5156"/>
              <a:gd name="T42" fmla="*/ 0 w 6084"/>
              <a:gd name="T43" fmla="*/ 0 h 5156"/>
              <a:gd name="T44" fmla="*/ 0 w 6084"/>
              <a:gd name="T45" fmla="*/ 0 h 5156"/>
              <a:gd name="T46" fmla="*/ 0 w 6084"/>
              <a:gd name="T47" fmla="*/ 0 h 5156"/>
              <a:gd name="T48" fmla="*/ 0 w 6084"/>
              <a:gd name="T49" fmla="*/ 0 h 5156"/>
              <a:gd name="T50" fmla="*/ 0 w 6084"/>
              <a:gd name="T51" fmla="*/ 0 h 5156"/>
              <a:gd name="T52" fmla="*/ 0 w 6084"/>
              <a:gd name="T53" fmla="*/ 0 h 5156"/>
              <a:gd name="T54" fmla="*/ 0 w 6084"/>
              <a:gd name="T55" fmla="*/ 0 h 5156"/>
              <a:gd name="T56" fmla="*/ 0 w 6084"/>
              <a:gd name="T57" fmla="*/ 0 h 5156"/>
              <a:gd name="T58" fmla="*/ 0 w 6084"/>
              <a:gd name="T59" fmla="*/ 0 h 5156"/>
              <a:gd name="T60" fmla="*/ 0 w 6084"/>
              <a:gd name="T61" fmla="*/ 0 h 5156"/>
              <a:gd name="T62" fmla="*/ 0 w 6084"/>
              <a:gd name="T63" fmla="*/ 0 h 5156"/>
              <a:gd name="T64" fmla="*/ 0 w 6084"/>
              <a:gd name="T65" fmla="*/ 0 h 5156"/>
              <a:gd name="T66" fmla="*/ 0 w 6084"/>
              <a:gd name="T67" fmla="*/ 0 h 5156"/>
              <a:gd name="T68" fmla="*/ 0 w 6084"/>
              <a:gd name="T69" fmla="*/ 0 h 5156"/>
              <a:gd name="T70" fmla="*/ 0 w 6084"/>
              <a:gd name="T71" fmla="*/ 0 h 5156"/>
              <a:gd name="T72" fmla="*/ 0 w 6084"/>
              <a:gd name="T73" fmla="*/ 0 h 5156"/>
              <a:gd name="T74" fmla="*/ 0 w 6084"/>
              <a:gd name="T75" fmla="*/ 0 h 5156"/>
              <a:gd name="T76" fmla="*/ 0 w 6084"/>
              <a:gd name="T77" fmla="*/ 0 h 5156"/>
              <a:gd name="T78" fmla="*/ 0 w 6084"/>
              <a:gd name="T79" fmla="*/ 0 h 5156"/>
              <a:gd name="T80" fmla="*/ 0 w 6084"/>
              <a:gd name="T81" fmla="*/ 0 h 5156"/>
              <a:gd name="T82" fmla="*/ 0 w 6084"/>
              <a:gd name="T83" fmla="*/ 0 h 5156"/>
              <a:gd name="T84" fmla="*/ 0 w 6084"/>
              <a:gd name="T85" fmla="*/ 0 h 5156"/>
              <a:gd name="T86" fmla="*/ 0 w 6084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4"/>
              <a:gd name="T133" fmla="*/ 0 h 5156"/>
              <a:gd name="T134" fmla="*/ 6084 w 6084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4" h="5156">
                <a:moveTo>
                  <a:pt x="439" y="0"/>
                </a:moveTo>
                <a:lnTo>
                  <a:pt x="5645" y="0"/>
                </a:lnTo>
                <a:lnTo>
                  <a:pt x="5668" y="0"/>
                </a:lnTo>
                <a:lnTo>
                  <a:pt x="5690" y="2"/>
                </a:lnTo>
                <a:lnTo>
                  <a:pt x="5712" y="5"/>
                </a:lnTo>
                <a:lnTo>
                  <a:pt x="5734" y="9"/>
                </a:lnTo>
                <a:lnTo>
                  <a:pt x="5755" y="13"/>
                </a:lnTo>
                <a:lnTo>
                  <a:pt x="5776" y="19"/>
                </a:lnTo>
                <a:lnTo>
                  <a:pt x="5796" y="27"/>
                </a:lnTo>
                <a:lnTo>
                  <a:pt x="5816" y="35"/>
                </a:lnTo>
                <a:lnTo>
                  <a:pt x="5835" y="43"/>
                </a:lnTo>
                <a:lnTo>
                  <a:pt x="5854" y="53"/>
                </a:lnTo>
                <a:lnTo>
                  <a:pt x="5872" y="64"/>
                </a:lnTo>
                <a:lnTo>
                  <a:pt x="5890" y="75"/>
                </a:lnTo>
                <a:lnTo>
                  <a:pt x="5907" y="87"/>
                </a:lnTo>
                <a:lnTo>
                  <a:pt x="5924" y="101"/>
                </a:lnTo>
                <a:lnTo>
                  <a:pt x="5940" y="114"/>
                </a:lnTo>
                <a:lnTo>
                  <a:pt x="5955" y="128"/>
                </a:lnTo>
                <a:lnTo>
                  <a:pt x="5970" y="144"/>
                </a:lnTo>
                <a:lnTo>
                  <a:pt x="5984" y="159"/>
                </a:lnTo>
                <a:lnTo>
                  <a:pt x="5997" y="177"/>
                </a:lnTo>
                <a:lnTo>
                  <a:pt x="6009" y="193"/>
                </a:lnTo>
                <a:lnTo>
                  <a:pt x="6021" y="212"/>
                </a:lnTo>
                <a:lnTo>
                  <a:pt x="6031" y="229"/>
                </a:lnTo>
                <a:lnTo>
                  <a:pt x="6040" y="249"/>
                </a:lnTo>
                <a:lnTo>
                  <a:pt x="6049" y="268"/>
                </a:lnTo>
                <a:lnTo>
                  <a:pt x="6058" y="288"/>
                </a:lnTo>
                <a:lnTo>
                  <a:pt x="6064" y="308"/>
                </a:lnTo>
                <a:lnTo>
                  <a:pt x="6070" y="329"/>
                </a:lnTo>
                <a:lnTo>
                  <a:pt x="6075" y="349"/>
                </a:lnTo>
                <a:lnTo>
                  <a:pt x="6079" y="371"/>
                </a:lnTo>
                <a:lnTo>
                  <a:pt x="6081" y="394"/>
                </a:lnTo>
                <a:lnTo>
                  <a:pt x="6083" y="415"/>
                </a:lnTo>
                <a:lnTo>
                  <a:pt x="6084" y="438"/>
                </a:lnTo>
                <a:lnTo>
                  <a:pt x="6084" y="4718"/>
                </a:lnTo>
                <a:lnTo>
                  <a:pt x="6083" y="4739"/>
                </a:lnTo>
                <a:lnTo>
                  <a:pt x="6081" y="4762"/>
                </a:lnTo>
                <a:lnTo>
                  <a:pt x="6079" y="4783"/>
                </a:lnTo>
                <a:lnTo>
                  <a:pt x="6075" y="4805"/>
                </a:lnTo>
                <a:lnTo>
                  <a:pt x="6070" y="4827"/>
                </a:lnTo>
                <a:lnTo>
                  <a:pt x="6064" y="4847"/>
                </a:lnTo>
                <a:lnTo>
                  <a:pt x="6058" y="4868"/>
                </a:lnTo>
                <a:lnTo>
                  <a:pt x="6049" y="4887"/>
                </a:lnTo>
                <a:lnTo>
                  <a:pt x="6040" y="4907"/>
                </a:lnTo>
                <a:lnTo>
                  <a:pt x="6031" y="4925"/>
                </a:lnTo>
                <a:lnTo>
                  <a:pt x="6021" y="4944"/>
                </a:lnTo>
                <a:lnTo>
                  <a:pt x="6009" y="4961"/>
                </a:lnTo>
                <a:lnTo>
                  <a:pt x="5997" y="4979"/>
                </a:lnTo>
                <a:lnTo>
                  <a:pt x="5984" y="4995"/>
                </a:lnTo>
                <a:lnTo>
                  <a:pt x="5970" y="5012"/>
                </a:lnTo>
                <a:lnTo>
                  <a:pt x="5955" y="5027"/>
                </a:lnTo>
                <a:lnTo>
                  <a:pt x="5940" y="5041"/>
                </a:lnTo>
                <a:lnTo>
                  <a:pt x="5924" y="5055"/>
                </a:lnTo>
                <a:lnTo>
                  <a:pt x="5907" y="5068"/>
                </a:lnTo>
                <a:lnTo>
                  <a:pt x="5890" y="5081"/>
                </a:lnTo>
                <a:lnTo>
                  <a:pt x="5872" y="5092"/>
                </a:lnTo>
                <a:lnTo>
                  <a:pt x="5854" y="5102"/>
                </a:lnTo>
                <a:lnTo>
                  <a:pt x="5835" y="5112"/>
                </a:lnTo>
                <a:lnTo>
                  <a:pt x="5816" y="5121"/>
                </a:lnTo>
                <a:lnTo>
                  <a:pt x="5796" y="5129"/>
                </a:lnTo>
                <a:lnTo>
                  <a:pt x="5776" y="5136"/>
                </a:lnTo>
                <a:lnTo>
                  <a:pt x="5755" y="5141"/>
                </a:lnTo>
                <a:lnTo>
                  <a:pt x="5734" y="5146"/>
                </a:lnTo>
                <a:lnTo>
                  <a:pt x="5712" y="5150"/>
                </a:lnTo>
                <a:lnTo>
                  <a:pt x="5690" y="5154"/>
                </a:lnTo>
                <a:lnTo>
                  <a:pt x="5668" y="5155"/>
                </a:lnTo>
                <a:lnTo>
                  <a:pt x="5645" y="5156"/>
                </a:lnTo>
                <a:lnTo>
                  <a:pt x="439" y="5156"/>
                </a:lnTo>
                <a:lnTo>
                  <a:pt x="416" y="5155"/>
                </a:lnTo>
                <a:lnTo>
                  <a:pt x="394" y="5154"/>
                </a:lnTo>
                <a:lnTo>
                  <a:pt x="372" y="5150"/>
                </a:lnTo>
                <a:lnTo>
                  <a:pt x="350" y="5146"/>
                </a:lnTo>
                <a:lnTo>
                  <a:pt x="329" y="5141"/>
                </a:lnTo>
                <a:lnTo>
                  <a:pt x="308" y="5136"/>
                </a:lnTo>
                <a:lnTo>
                  <a:pt x="288" y="5129"/>
                </a:lnTo>
                <a:lnTo>
                  <a:pt x="268" y="5121"/>
                </a:lnTo>
                <a:lnTo>
                  <a:pt x="249" y="5112"/>
                </a:lnTo>
                <a:lnTo>
                  <a:pt x="230" y="5102"/>
                </a:lnTo>
                <a:lnTo>
                  <a:pt x="212" y="5092"/>
                </a:lnTo>
                <a:lnTo>
                  <a:pt x="194" y="5081"/>
                </a:lnTo>
                <a:lnTo>
                  <a:pt x="177" y="5068"/>
                </a:lnTo>
                <a:lnTo>
                  <a:pt x="160" y="5055"/>
                </a:lnTo>
                <a:lnTo>
                  <a:pt x="144" y="5041"/>
                </a:lnTo>
                <a:lnTo>
                  <a:pt x="128" y="5027"/>
                </a:lnTo>
                <a:lnTo>
                  <a:pt x="114" y="5012"/>
                </a:lnTo>
                <a:lnTo>
                  <a:pt x="100" y="4995"/>
                </a:lnTo>
                <a:lnTo>
                  <a:pt x="87" y="4979"/>
                </a:lnTo>
                <a:lnTo>
                  <a:pt x="75" y="4961"/>
                </a:lnTo>
                <a:lnTo>
                  <a:pt x="63" y="4944"/>
                </a:lnTo>
                <a:lnTo>
                  <a:pt x="53" y="4925"/>
                </a:lnTo>
                <a:lnTo>
                  <a:pt x="43" y="4907"/>
                </a:lnTo>
                <a:lnTo>
                  <a:pt x="35" y="4887"/>
                </a:lnTo>
                <a:lnTo>
                  <a:pt x="26" y="4868"/>
                </a:lnTo>
                <a:lnTo>
                  <a:pt x="20" y="4847"/>
                </a:lnTo>
                <a:lnTo>
                  <a:pt x="14" y="4827"/>
                </a:lnTo>
                <a:lnTo>
                  <a:pt x="9" y="4805"/>
                </a:lnTo>
                <a:lnTo>
                  <a:pt x="5" y="4783"/>
                </a:lnTo>
                <a:lnTo>
                  <a:pt x="3" y="4762"/>
                </a:lnTo>
                <a:lnTo>
                  <a:pt x="1" y="4739"/>
                </a:lnTo>
                <a:lnTo>
                  <a:pt x="0" y="4718"/>
                </a:lnTo>
                <a:lnTo>
                  <a:pt x="0" y="438"/>
                </a:lnTo>
                <a:lnTo>
                  <a:pt x="1" y="415"/>
                </a:lnTo>
                <a:lnTo>
                  <a:pt x="3" y="394"/>
                </a:lnTo>
                <a:lnTo>
                  <a:pt x="5" y="371"/>
                </a:lnTo>
                <a:lnTo>
                  <a:pt x="9" y="349"/>
                </a:lnTo>
                <a:lnTo>
                  <a:pt x="14" y="329"/>
                </a:lnTo>
                <a:lnTo>
                  <a:pt x="20" y="308"/>
                </a:lnTo>
                <a:lnTo>
                  <a:pt x="26" y="288"/>
                </a:lnTo>
                <a:lnTo>
                  <a:pt x="35" y="268"/>
                </a:lnTo>
                <a:lnTo>
                  <a:pt x="43" y="249"/>
                </a:lnTo>
                <a:lnTo>
                  <a:pt x="53" y="229"/>
                </a:lnTo>
                <a:lnTo>
                  <a:pt x="63" y="212"/>
                </a:lnTo>
                <a:lnTo>
                  <a:pt x="75" y="193"/>
                </a:lnTo>
                <a:lnTo>
                  <a:pt x="87" y="177"/>
                </a:lnTo>
                <a:lnTo>
                  <a:pt x="100" y="159"/>
                </a:lnTo>
                <a:lnTo>
                  <a:pt x="114" y="144"/>
                </a:lnTo>
                <a:lnTo>
                  <a:pt x="128" y="128"/>
                </a:lnTo>
                <a:lnTo>
                  <a:pt x="144" y="114"/>
                </a:lnTo>
                <a:lnTo>
                  <a:pt x="160" y="101"/>
                </a:lnTo>
                <a:lnTo>
                  <a:pt x="177" y="87"/>
                </a:lnTo>
                <a:lnTo>
                  <a:pt x="194" y="75"/>
                </a:lnTo>
                <a:lnTo>
                  <a:pt x="212" y="64"/>
                </a:lnTo>
                <a:lnTo>
                  <a:pt x="230" y="53"/>
                </a:lnTo>
                <a:lnTo>
                  <a:pt x="249" y="43"/>
                </a:lnTo>
                <a:lnTo>
                  <a:pt x="268" y="35"/>
                </a:lnTo>
                <a:lnTo>
                  <a:pt x="288" y="27"/>
                </a:lnTo>
                <a:lnTo>
                  <a:pt x="308" y="19"/>
                </a:lnTo>
                <a:lnTo>
                  <a:pt x="329" y="13"/>
                </a:lnTo>
                <a:lnTo>
                  <a:pt x="350" y="9"/>
                </a:lnTo>
                <a:lnTo>
                  <a:pt x="372" y="5"/>
                </a:lnTo>
                <a:lnTo>
                  <a:pt x="394" y="2"/>
                </a:lnTo>
                <a:lnTo>
                  <a:pt x="416" y="0"/>
                </a:lnTo>
                <a:lnTo>
                  <a:pt x="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6" name="Freeform 325"/>
          <p:cNvSpPr>
            <a:spLocks/>
          </p:cNvSpPr>
          <p:nvPr>
            <p:custDataLst>
              <p:tags r:id="rId120"/>
            </p:custDataLst>
          </p:nvPr>
        </p:nvSpPr>
        <p:spPr bwMode="auto">
          <a:xfrm>
            <a:off x="3641534" y="1689184"/>
            <a:ext cx="1812131" cy="1534716"/>
          </a:xfrm>
          <a:custGeom>
            <a:avLst/>
            <a:gdLst>
              <a:gd name="T0" fmla="*/ 0 w 6084"/>
              <a:gd name="T1" fmla="*/ 0 h 5156"/>
              <a:gd name="T2" fmla="*/ 0 w 6084"/>
              <a:gd name="T3" fmla="*/ 0 h 5156"/>
              <a:gd name="T4" fmla="*/ 0 w 6084"/>
              <a:gd name="T5" fmla="*/ 0 h 5156"/>
              <a:gd name="T6" fmla="*/ 0 w 6084"/>
              <a:gd name="T7" fmla="*/ 0 h 5156"/>
              <a:gd name="T8" fmla="*/ 0 w 6084"/>
              <a:gd name="T9" fmla="*/ 0 h 5156"/>
              <a:gd name="T10" fmla="*/ 0 w 6084"/>
              <a:gd name="T11" fmla="*/ 0 h 5156"/>
              <a:gd name="T12" fmla="*/ 0 w 6084"/>
              <a:gd name="T13" fmla="*/ 0 h 5156"/>
              <a:gd name="T14" fmla="*/ 0 w 6084"/>
              <a:gd name="T15" fmla="*/ 0 h 5156"/>
              <a:gd name="T16" fmla="*/ 0 w 6084"/>
              <a:gd name="T17" fmla="*/ 0 h 5156"/>
              <a:gd name="T18" fmla="*/ 0 w 6084"/>
              <a:gd name="T19" fmla="*/ 0 h 5156"/>
              <a:gd name="T20" fmla="*/ 0 w 6084"/>
              <a:gd name="T21" fmla="*/ 0 h 5156"/>
              <a:gd name="T22" fmla="*/ 0 w 6084"/>
              <a:gd name="T23" fmla="*/ 0 h 5156"/>
              <a:gd name="T24" fmla="*/ 0 w 6084"/>
              <a:gd name="T25" fmla="*/ 0 h 5156"/>
              <a:gd name="T26" fmla="*/ 0 w 6084"/>
              <a:gd name="T27" fmla="*/ 0 h 5156"/>
              <a:gd name="T28" fmla="*/ 0 w 6084"/>
              <a:gd name="T29" fmla="*/ 0 h 5156"/>
              <a:gd name="T30" fmla="*/ 0 w 6084"/>
              <a:gd name="T31" fmla="*/ 0 h 5156"/>
              <a:gd name="T32" fmla="*/ 0 w 6084"/>
              <a:gd name="T33" fmla="*/ 0 h 5156"/>
              <a:gd name="T34" fmla="*/ 0 w 6084"/>
              <a:gd name="T35" fmla="*/ 0 h 5156"/>
              <a:gd name="T36" fmla="*/ 0 w 6084"/>
              <a:gd name="T37" fmla="*/ 0 h 5156"/>
              <a:gd name="T38" fmla="*/ 0 w 6084"/>
              <a:gd name="T39" fmla="*/ 0 h 5156"/>
              <a:gd name="T40" fmla="*/ 0 w 6084"/>
              <a:gd name="T41" fmla="*/ 0 h 5156"/>
              <a:gd name="T42" fmla="*/ 0 w 6084"/>
              <a:gd name="T43" fmla="*/ 0 h 5156"/>
              <a:gd name="T44" fmla="*/ 0 w 6084"/>
              <a:gd name="T45" fmla="*/ 0 h 5156"/>
              <a:gd name="T46" fmla="*/ 0 w 6084"/>
              <a:gd name="T47" fmla="*/ 0 h 5156"/>
              <a:gd name="T48" fmla="*/ 0 w 6084"/>
              <a:gd name="T49" fmla="*/ 0 h 5156"/>
              <a:gd name="T50" fmla="*/ 0 w 6084"/>
              <a:gd name="T51" fmla="*/ 0 h 5156"/>
              <a:gd name="T52" fmla="*/ 0 w 6084"/>
              <a:gd name="T53" fmla="*/ 0 h 5156"/>
              <a:gd name="T54" fmla="*/ 0 w 6084"/>
              <a:gd name="T55" fmla="*/ 0 h 5156"/>
              <a:gd name="T56" fmla="*/ 0 w 6084"/>
              <a:gd name="T57" fmla="*/ 0 h 5156"/>
              <a:gd name="T58" fmla="*/ 0 w 6084"/>
              <a:gd name="T59" fmla="*/ 0 h 5156"/>
              <a:gd name="T60" fmla="*/ 0 w 6084"/>
              <a:gd name="T61" fmla="*/ 0 h 5156"/>
              <a:gd name="T62" fmla="*/ 0 w 6084"/>
              <a:gd name="T63" fmla="*/ 0 h 5156"/>
              <a:gd name="T64" fmla="*/ 0 w 6084"/>
              <a:gd name="T65" fmla="*/ 0 h 5156"/>
              <a:gd name="T66" fmla="*/ 0 w 6084"/>
              <a:gd name="T67" fmla="*/ 0 h 5156"/>
              <a:gd name="T68" fmla="*/ 0 w 6084"/>
              <a:gd name="T69" fmla="*/ 0 h 5156"/>
              <a:gd name="T70" fmla="*/ 0 w 6084"/>
              <a:gd name="T71" fmla="*/ 0 h 5156"/>
              <a:gd name="T72" fmla="*/ 0 w 6084"/>
              <a:gd name="T73" fmla="*/ 0 h 5156"/>
              <a:gd name="T74" fmla="*/ 0 w 6084"/>
              <a:gd name="T75" fmla="*/ 0 h 5156"/>
              <a:gd name="T76" fmla="*/ 0 w 6084"/>
              <a:gd name="T77" fmla="*/ 0 h 5156"/>
              <a:gd name="T78" fmla="*/ 0 w 6084"/>
              <a:gd name="T79" fmla="*/ 0 h 5156"/>
              <a:gd name="T80" fmla="*/ 0 w 6084"/>
              <a:gd name="T81" fmla="*/ 0 h 5156"/>
              <a:gd name="T82" fmla="*/ 0 w 6084"/>
              <a:gd name="T83" fmla="*/ 0 h 5156"/>
              <a:gd name="T84" fmla="*/ 0 w 6084"/>
              <a:gd name="T85" fmla="*/ 0 h 5156"/>
              <a:gd name="T86" fmla="*/ 0 w 6084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4"/>
              <a:gd name="T133" fmla="*/ 0 h 5156"/>
              <a:gd name="T134" fmla="*/ 6084 w 6084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4" h="5156">
                <a:moveTo>
                  <a:pt x="439" y="0"/>
                </a:moveTo>
                <a:lnTo>
                  <a:pt x="5645" y="0"/>
                </a:lnTo>
                <a:lnTo>
                  <a:pt x="5668" y="0"/>
                </a:lnTo>
                <a:lnTo>
                  <a:pt x="5690" y="2"/>
                </a:lnTo>
                <a:lnTo>
                  <a:pt x="5712" y="5"/>
                </a:lnTo>
                <a:lnTo>
                  <a:pt x="5734" y="9"/>
                </a:lnTo>
                <a:lnTo>
                  <a:pt x="5755" y="13"/>
                </a:lnTo>
                <a:lnTo>
                  <a:pt x="5776" y="19"/>
                </a:lnTo>
                <a:lnTo>
                  <a:pt x="5796" y="27"/>
                </a:lnTo>
                <a:lnTo>
                  <a:pt x="5816" y="35"/>
                </a:lnTo>
                <a:lnTo>
                  <a:pt x="5835" y="43"/>
                </a:lnTo>
                <a:lnTo>
                  <a:pt x="5854" y="53"/>
                </a:lnTo>
                <a:lnTo>
                  <a:pt x="5872" y="64"/>
                </a:lnTo>
                <a:lnTo>
                  <a:pt x="5890" y="75"/>
                </a:lnTo>
                <a:lnTo>
                  <a:pt x="5907" y="87"/>
                </a:lnTo>
                <a:lnTo>
                  <a:pt x="5924" y="101"/>
                </a:lnTo>
                <a:lnTo>
                  <a:pt x="5940" y="114"/>
                </a:lnTo>
                <a:lnTo>
                  <a:pt x="5955" y="128"/>
                </a:lnTo>
                <a:lnTo>
                  <a:pt x="5970" y="144"/>
                </a:lnTo>
                <a:lnTo>
                  <a:pt x="5984" y="159"/>
                </a:lnTo>
                <a:lnTo>
                  <a:pt x="5997" y="177"/>
                </a:lnTo>
                <a:lnTo>
                  <a:pt x="6009" y="193"/>
                </a:lnTo>
                <a:lnTo>
                  <a:pt x="6021" y="212"/>
                </a:lnTo>
                <a:lnTo>
                  <a:pt x="6031" y="229"/>
                </a:lnTo>
                <a:lnTo>
                  <a:pt x="6040" y="249"/>
                </a:lnTo>
                <a:lnTo>
                  <a:pt x="6049" y="268"/>
                </a:lnTo>
                <a:lnTo>
                  <a:pt x="6058" y="288"/>
                </a:lnTo>
                <a:lnTo>
                  <a:pt x="6064" y="308"/>
                </a:lnTo>
                <a:lnTo>
                  <a:pt x="6070" y="329"/>
                </a:lnTo>
                <a:lnTo>
                  <a:pt x="6075" y="349"/>
                </a:lnTo>
                <a:lnTo>
                  <a:pt x="6079" y="371"/>
                </a:lnTo>
                <a:lnTo>
                  <a:pt x="6081" y="394"/>
                </a:lnTo>
                <a:lnTo>
                  <a:pt x="6083" y="415"/>
                </a:lnTo>
                <a:lnTo>
                  <a:pt x="6084" y="438"/>
                </a:lnTo>
                <a:lnTo>
                  <a:pt x="6084" y="4718"/>
                </a:lnTo>
                <a:lnTo>
                  <a:pt x="6083" y="4739"/>
                </a:lnTo>
                <a:lnTo>
                  <a:pt x="6081" y="4762"/>
                </a:lnTo>
                <a:lnTo>
                  <a:pt x="6079" y="4783"/>
                </a:lnTo>
                <a:lnTo>
                  <a:pt x="6075" y="4805"/>
                </a:lnTo>
                <a:lnTo>
                  <a:pt x="6070" y="4827"/>
                </a:lnTo>
                <a:lnTo>
                  <a:pt x="6064" y="4847"/>
                </a:lnTo>
                <a:lnTo>
                  <a:pt x="6058" y="4868"/>
                </a:lnTo>
                <a:lnTo>
                  <a:pt x="6049" y="4887"/>
                </a:lnTo>
                <a:lnTo>
                  <a:pt x="6040" y="4907"/>
                </a:lnTo>
                <a:lnTo>
                  <a:pt x="6031" y="4925"/>
                </a:lnTo>
                <a:lnTo>
                  <a:pt x="6021" y="4944"/>
                </a:lnTo>
                <a:lnTo>
                  <a:pt x="6009" y="4961"/>
                </a:lnTo>
                <a:lnTo>
                  <a:pt x="5997" y="4979"/>
                </a:lnTo>
                <a:lnTo>
                  <a:pt x="5984" y="4995"/>
                </a:lnTo>
                <a:lnTo>
                  <a:pt x="5970" y="5012"/>
                </a:lnTo>
                <a:lnTo>
                  <a:pt x="5955" y="5027"/>
                </a:lnTo>
                <a:lnTo>
                  <a:pt x="5940" y="5041"/>
                </a:lnTo>
                <a:lnTo>
                  <a:pt x="5924" y="5055"/>
                </a:lnTo>
                <a:lnTo>
                  <a:pt x="5907" y="5068"/>
                </a:lnTo>
                <a:lnTo>
                  <a:pt x="5890" y="5081"/>
                </a:lnTo>
                <a:lnTo>
                  <a:pt x="5872" y="5092"/>
                </a:lnTo>
                <a:lnTo>
                  <a:pt x="5854" y="5102"/>
                </a:lnTo>
                <a:lnTo>
                  <a:pt x="5835" y="5112"/>
                </a:lnTo>
                <a:lnTo>
                  <a:pt x="5816" y="5121"/>
                </a:lnTo>
                <a:lnTo>
                  <a:pt x="5796" y="5129"/>
                </a:lnTo>
                <a:lnTo>
                  <a:pt x="5776" y="5136"/>
                </a:lnTo>
                <a:lnTo>
                  <a:pt x="5755" y="5141"/>
                </a:lnTo>
                <a:lnTo>
                  <a:pt x="5734" y="5146"/>
                </a:lnTo>
                <a:lnTo>
                  <a:pt x="5712" y="5150"/>
                </a:lnTo>
                <a:lnTo>
                  <a:pt x="5690" y="5154"/>
                </a:lnTo>
                <a:lnTo>
                  <a:pt x="5668" y="5155"/>
                </a:lnTo>
                <a:lnTo>
                  <a:pt x="5645" y="5156"/>
                </a:lnTo>
                <a:lnTo>
                  <a:pt x="439" y="5156"/>
                </a:lnTo>
                <a:lnTo>
                  <a:pt x="416" y="5155"/>
                </a:lnTo>
                <a:lnTo>
                  <a:pt x="394" y="5154"/>
                </a:lnTo>
                <a:lnTo>
                  <a:pt x="372" y="5150"/>
                </a:lnTo>
                <a:lnTo>
                  <a:pt x="350" y="5146"/>
                </a:lnTo>
                <a:lnTo>
                  <a:pt x="329" y="5141"/>
                </a:lnTo>
                <a:lnTo>
                  <a:pt x="308" y="5136"/>
                </a:lnTo>
                <a:lnTo>
                  <a:pt x="288" y="5129"/>
                </a:lnTo>
                <a:lnTo>
                  <a:pt x="268" y="5121"/>
                </a:lnTo>
                <a:lnTo>
                  <a:pt x="249" y="5112"/>
                </a:lnTo>
                <a:lnTo>
                  <a:pt x="230" y="5102"/>
                </a:lnTo>
                <a:lnTo>
                  <a:pt x="212" y="5092"/>
                </a:lnTo>
                <a:lnTo>
                  <a:pt x="194" y="5081"/>
                </a:lnTo>
                <a:lnTo>
                  <a:pt x="177" y="5068"/>
                </a:lnTo>
                <a:lnTo>
                  <a:pt x="160" y="5055"/>
                </a:lnTo>
                <a:lnTo>
                  <a:pt x="144" y="5041"/>
                </a:lnTo>
                <a:lnTo>
                  <a:pt x="128" y="5027"/>
                </a:lnTo>
                <a:lnTo>
                  <a:pt x="114" y="5012"/>
                </a:lnTo>
                <a:lnTo>
                  <a:pt x="100" y="4995"/>
                </a:lnTo>
                <a:lnTo>
                  <a:pt x="87" y="4979"/>
                </a:lnTo>
                <a:lnTo>
                  <a:pt x="75" y="4961"/>
                </a:lnTo>
                <a:lnTo>
                  <a:pt x="63" y="4944"/>
                </a:lnTo>
                <a:lnTo>
                  <a:pt x="53" y="4925"/>
                </a:lnTo>
                <a:lnTo>
                  <a:pt x="43" y="4907"/>
                </a:lnTo>
                <a:lnTo>
                  <a:pt x="35" y="4887"/>
                </a:lnTo>
                <a:lnTo>
                  <a:pt x="26" y="4868"/>
                </a:lnTo>
                <a:lnTo>
                  <a:pt x="20" y="4847"/>
                </a:lnTo>
                <a:lnTo>
                  <a:pt x="14" y="4827"/>
                </a:lnTo>
                <a:lnTo>
                  <a:pt x="9" y="4805"/>
                </a:lnTo>
                <a:lnTo>
                  <a:pt x="5" y="4783"/>
                </a:lnTo>
                <a:lnTo>
                  <a:pt x="3" y="4762"/>
                </a:lnTo>
                <a:lnTo>
                  <a:pt x="1" y="4739"/>
                </a:lnTo>
                <a:lnTo>
                  <a:pt x="0" y="4718"/>
                </a:lnTo>
                <a:lnTo>
                  <a:pt x="0" y="438"/>
                </a:lnTo>
                <a:lnTo>
                  <a:pt x="1" y="415"/>
                </a:lnTo>
                <a:lnTo>
                  <a:pt x="3" y="394"/>
                </a:lnTo>
                <a:lnTo>
                  <a:pt x="5" y="371"/>
                </a:lnTo>
                <a:lnTo>
                  <a:pt x="9" y="349"/>
                </a:lnTo>
                <a:lnTo>
                  <a:pt x="14" y="329"/>
                </a:lnTo>
                <a:lnTo>
                  <a:pt x="20" y="308"/>
                </a:lnTo>
                <a:lnTo>
                  <a:pt x="26" y="288"/>
                </a:lnTo>
                <a:lnTo>
                  <a:pt x="35" y="268"/>
                </a:lnTo>
                <a:lnTo>
                  <a:pt x="43" y="249"/>
                </a:lnTo>
                <a:lnTo>
                  <a:pt x="53" y="229"/>
                </a:lnTo>
                <a:lnTo>
                  <a:pt x="63" y="212"/>
                </a:lnTo>
                <a:lnTo>
                  <a:pt x="75" y="193"/>
                </a:lnTo>
                <a:lnTo>
                  <a:pt x="87" y="177"/>
                </a:lnTo>
                <a:lnTo>
                  <a:pt x="100" y="159"/>
                </a:lnTo>
                <a:lnTo>
                  <a:pt x="114" y="144"/>
                </a:lnTo>
                <a:lnTo>
                  <a:pt x="128" y="128"/>
                </a:lnTo>
                <a:lnTo>
                  <a:pt x="144" y="114"/>
                </a:lnTo>
                <a:lnTo>
                  <a:pt x="160" y="101"/>
                </a:lnTo>
                <a:lnTo>
                  <a:pt x="177" y="87"/>
                </a:lnTo>
                <a:lnTo>
                  <a:pt x="194" y="75"/>
                </a:lnTo>
                <a:lnTo>
                  <a:pt x="212" y="64"/>
                </a:lnTo>
                <a:lnTo>
                  <a:pt x="230" y="53"/>
                </a:lnTo>
                <a:lnTo>
                  <a:pt x="249" y="43"/>
                </a:lnTo>
                <a:lnTo>
                  <a:pt x="268" y="35"/>
                </a:lnTo>
                <a:lnTo>
                  <a:pt x="288" y="27"/>
                </a:lnTo>
                <a:lnTo>
                  <a:pt x="308" y="19"/>
                </a:lnTo>
                <a:lnTo>
                  <a:pt x="329" y="13"/>
                </a:lnTo>
                <a:lnTo>
                  <a:pt x="350" y="9"/>
                </a:lnTo>
                <a:lnTo>
                  <a:pt x="372" y="5"/>
                </a:lnTo>
                <a:lnTo>
                  <a:pt x="394" y="2"/>
                </a:lnTo>
                <a:lnTo>
                  <a:pt x="416" y="0"/>
                </a:lnTo>
                <a:lnTo>
                  <a:pt x="439" y="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7" name="Freeform 326"/>
          <p:cNvSpPr>
            <a:spLocks/>
          </p:cNvSpPr>
          <p:nvPr>
            <p:custDataLst>
              <p:tags r:id="rId121"/>
            </p:custDataLst>
          </p:nvPr>
        </p:nvSpPr>
        <p:spPr bwMode="auto">
          <a:xfrm>
            <a:off x="3786789" y="1743952"/>
            <a:ext cx="136922" cy="242888"/>
          </a:xfrm>
          <a:custGeom>
            <a:avLst/>
            <a:gdLst>
              <a:gd name="T0" fmla="*/ 0 w 461"/>
              <a:gd name="T1" fmla="*/ 0 h 813"/>
              <a:gd name="T2" fmla="*/ 0 w 461"/>
              <a:gd name="T3" fmla="*/ 0 h 813"/>
              <a:gd name="T4" fmla="*/ 0 w 461"/>
              <a:gd name="T5" fmla="*/ 0 h 813"/>
              <a:gd name="T6" fmla="*/ 0 w 461"/>
              <a:gd name="T7" fmla="*/ 0 h 813"/>
              <a:gd name="T8" fmla="*/ 0 w 461"/>
              <a:gd name="T9" fmla="*/ 0 h 813"/>
              <a:gd name="T10" fmla="*/ 0 w 461"/>
              <a:gd name="T11" fmla="*/ 0 h 813"/>
              <a:gd name="T12" fmla="*/ 0 w 461"/>
              <a:gd name="T13" fmla="*/ 0 h 813"/>
              <a:gd name="T14" fmla="*/ 0 w 461"/>
              <a:gd name="T15" fmla="*/ 0 h 813"/>
              <a:gd name="T16" fmla="*/ 0 w 461"/>
              <a:gd name="T17" fmla="*/ 0 h 813"/>
              <a:gd name="T18" fmla="*/ 0 w 461"/>
              <a:gd name="T19" fmla="*/ 0 h 813"/>
              <a:gd name="T20" fmla="*/ 0 w 461"/>
              <a:gd name="T21" fmla="*/ 0 h 81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61"/>
              <a:gd name="T34" fmla="*/ 0 h 813"/>
              <a:gd name="T35" fmla="*/ 461 w 461"/>
              <a:gd name="T36" fmla="*/ 813 h 81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61" h="813">
                <a:moveTo>
                  <a:pt x="461" y="813"/>
                </a:moveTo>
                <a:lnTo>
                  <a:pt x="0" y="813"/>
                </a:lnTo>
                <a:lnTo>
                  <a:pt x="0" y="712"/>
                </a:lnTo>
                <a:lnTo>
                  <a:pt x="362" y="96"/>
                </a:lnTo>
                <a:lnTo>
                  <a:pt x="13" y="96"/>
                </a:lnTo>
                <a:lnTo>
                  <a:pt x="13" y="0"/>
                </a:lnTo>
                <a:lnTo>
                  <a:pt x="453" y="0"/>
                </a:lnTo>
                <a:lnTo>
                  <a:pt x="453" y="98"/>
                </a:lnTo>
                <a:lnTo>
                  <a:pt x="87" y="718"/>
                </a:lnTo>
                <a:lnTo>
                  <a:pt x="461" y="718"/>
                </a:lnTo>
                <a:lnTo>
                  <a:pt x="461" y="813"/>
                </a:lnTo>
                <a:close/>
              </a:path>
            </a:pathLst>
          </a:custGeom>
          <a:solidFill>
            <a:srgbClr val="7170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8" name="Freeform 327"/>
          <p:cNvSpPr>
            <a:spLocks noEditPoints="1"/>
          </p:cNvSpPr>
          <p:nvPr>
            <p:custDataLst>
              <p:tags r:id="rId122"/>
            </p:custDataLst>
          </p:nvPr>
        </p:nvSpPr>
        <p:spPr bwMode="auto">
          <a:xfrm>
            <a:off x="3964193" y="1799912"/>
            <a:ext cx="119063" cy="190500"/>
          </a:xfrm>
          <a:custGeom>
            <a:avLst/>
            <a:gdLst>
              <a:gd name="T0" fmla="*/ 0 w 403"/>
              <a:gd name="T1" fmla="*/ 0 h 642"/>
              <a:gd name="T2" fmla="*/ 0 w 403"/>
              <a:gd name="T3" fmla="*/ 0 h 642"/>
              <a:gd name="T4" fmla="*/ 0 w 403"/>
              <a:gd name="T5" fmla="*/ 0 h 642"/>
              <a:gd name="T6" fmla="*/ 0 w 403"/>
              <a:gd name="T7" fmla="*/ 0 h 642"/>
              <a:gd name="T8" fmla="*/ 0 w 403"/>
              <a:gd name="T9" fmla="*/ 0 h 642"/>
              <a:gd name="T10" fmla="*/ 0 w 403"/>
              <a:gd name="T11" fmla="*/ 0 h 642"/>
              <a:gd name="T12" fmla="*/ 0 w 403"/>
              <a:gd name="T13" fmla="*/ 0 h 642"/>
              <a:gd name="T14" fmla="*/ 0 w 403"/>
              <a:gd name="T15" fmla="*/ 0 h 642"/>
              <a:gd name="T16" fmla="*/ 0 w 403"/>
              <a:gd name="T17" fmla="*/ 0 h 642"/>
              <a:gd name="T18" fmla="*/ 0 w 403"/>
              <a:gd name="T19" fmla="*/ 0 h 642"/>
              <a:gd name="T20" fmla="*/ 0 w 403"/>
              <a:gd name="T21" fmla="*/ 0 h 642"/>
              <a:gd name="T22" fmla="*/ 0 w 403"/>
              <a:gd name="T23" fmla="*/ 0 h 642"/>
              <a:gd name="T24" fmla="*/ 0 w 403"/>
              <a:gd name="T25" fmla="*/ 0 h 642"/>
              <a:gd name="T26" fmla="*/ 0 w 403"/>
              <a:gd name="T27" fmla="*/ 0 h 642"/>
              <a:gd name="T28" fmla="*/ 0 w 403"/>
              <a:gd name="T29" fmla="*/ 0 h 642"/>
              <a:gd name="T30" fmla="*/ 0 w 403"/>
              <a:gd name="T31" fmla="*/ 0 h 642"/>
              <a:gd name="T32" fmla="*/ 0 w 403"/>
              <a:gd name="T33" fmla="*/ 0 h 642"/>
              <a:gd name="T34" fmla="*/ 0 w 403"/>
              <a:gd name="T35" fmla="*/ 0 h 642"/>
              <a:gd name="T36" fmla="*/ 0 w 403"/>
              <a:gd name="T37" fmla="*/ 0 h 642"/>
              <a:gd name="T38" fmla="*/ 0 w 403"/>
              <a:gd name="T39" fmla="*/ 0 h 642"/>
              <a:gd name="T40" fmla="*/ 0 w 403"/>
              <a:gd name="T41" fmla="*/ 0 h 642"/>
              <a:gd name="T42" fmla="*/ 0 w 403"/>
              <a:gd name="T43" fmla="*/ 0 h 642"/>
              <a:gd name="T44" fmla="*/ 0 w 403"/>
              <a:gd name="T45" fmla="*/ 0 h 642"/>
              <a:gd name="T46" fmla="*/ 0 w 403"/>
              <a:gd name="T47" fmla="*/ 0 h 642"/>
              <a:gd name="T48" fmla="*/ 0 w 403"/>
              <a:gd name="T49" fmla="*/ 0 h 642"/>
              <a:gd name="T50" fmla="*/ 0 w 403"/>
              <a:gd name="T51" fmla="*/ 0 h 642"/>
              <a:gd name="T52" fmla="*/ 0 w 403"/>
              <a:gd name="T53" fmla="*/ 0 h 642"/>
              <a:gd name="T54" fmla="*/ 0 w 403"/>
              <a:gd name="T55" fmla="*/ 0 h 642"/>
              <a:gd name="T56" fmla="*/ 0 w 403"/>
              <a:gd name="T57" fmla="*/ 0 h 642"/>
              <a:gd name="T58" fmla="*/ 0 w 403"/>
              <a:gd name="T59" fmla="*/ 0 h 642"/>
              <a:gd name="T60" fmla="*/ 0 w 403"/>
              <a:gd name="T61" fmla="*/ 0 h 642"/>
              <a:gd name="T62" fmla="*/ 0 w 403"/>
              <a:gd name="T63" fmla="*/ 0 h 642"/>
              <a:gd name="T64" fmla="*/ 0 w 403"/>
              <a:gd name="T65" fmla="*/ 0 h 642"/>
              <a:gd name="T66" fmla="*/ 0 w 403"/>
              <a:gd name="T67" fmla="*/ 0 h 642"/>
              <a:gd name="T68" fmla="*/ 0 w 403"/>
              <a:gd name="T69" fmla="*/ 0 h 642"/>
              <a:gd name="T70" fmla="*/ 0 w 403"/>
              <a:gd name="T71" fmla="*/ 0 h 642"/>
              <a:gd name="T72" fmla="*/ 0 w 403"/>
              <a:gd name="T73" fmla="*/ 0 h 642"/>
              <a:gd name="T74" fmla="*/ 0 w 403"/>
              <a:gd name="T75" fmla="*/ 0 h 642"/>
              <a:gd name="T76" fmla="*/ 0 w 403"/>
              <a:gd name="T77" fmla="*/ 0 h 642"/>
              <a:gd name="T78" fmla="*/ 0 w 403"/>
              <a:gd name="T79" fmla="*/ 0 h 642"/>
              <a:gd name="T80" fmla="*/ 0 w 403"/>
              <a:gd name="T81" fmla="*/ 0 h 642"/>
              <a:gd name="T82" fmla="*/ 0 w 403"/>
              <a:gd name="T83" fmla="*/ 0 h 642"/>
              <a:gd name="T84" fmla="*/ 0 w 403"/>
              <a:gd name="T85" fmla="*/ 0 h 642"/>
              <a:gd name="T86" fmla="*/ 0 w 403"/>
              <a:gd name="T87" fmla="*/ 0 h 642"/>
              <a:gd name="T88" fmla="*/ 0 w 403"/>
              <a:gd name="T89" fmla="*/ 0 h 642"/>
              <a:gd name="T90" fmla="*/ 0 w 403"/>
              <a:gd name="T91" fmla="*/ 0 h 642"/>
              <a:gd name="T92" fmla="*/ 0 w 403"/>
              <a:gd name="T93" fmla="*/ 0 h 642"/>
              <a:gd name="T94" fmla="*/ 0 w 403"/>
              <a:gd name="T95" fmla="*/ 0 h 642"/>
              <a:gd name="T96" fmla="*/ 0 w 403"/>
              <a:gd name="T97" fmla="*/ 0 h 642"/>
              <a:gd name="T98" fmla="*/ 0 w 403"/>
              <a:gd name="T99" fmla="*/ 0 h 642"/>
              <a:gd name="T100" fmla="*/ 0 w 403"/>
              <a:gd name="T101" fmla="*/ 0 h 642"/>
              <a:gd name="T102" fmla="*/ 0 w 403"/>
              <a:gd name="T103" fmla="*/ 0 h 642"/>
              <a:gd name="T104" fmla="*/ 0 w 403"/>
              <a:gd name="T105" fmla="*/ 0 h 642"/>
              <a:gd name="T106" fmla="*/ 0 w 403"/>
              <a:gd name="T107" fmla="*/ 0 h 642"/>
              <a:gd name="T108" fmla="*/ 0 w 403"/>
              <a:gd name="T109" fmla="*/ 0 h 642"/>
              <a:gd name="T110" fmla="*/ 0 w 403"/>
              <a:gd name="T111" fmla="*/ 0 h 642"/>
              <a:gd name="T112" fmla="*/ 0 w 403"/>
              <a:gd name="T113" fmla="*/ 0 h 642"/>
              <a:gd name="T114" fmla="*/ 0 w 403"/>
              <a:gd name="T115" fmla="*/ 0 h 642"/>
              <a:gd name="T116" fmla="*/ 0 w 403"/>
              <a:gd name="T117" fmla="*/ 0 h 642"/>
              <a:gd name="T118" fmla="*/ 0 w 403"/>
              <a:gd name="T119" fmla="*/ 0 h 642"/>
              <a:gd name="T120" fmla="*/ 0 w 403"/>
              <a:gd name="T121" fmla="*/ 0 h 642"/>
              <a:gd name="T122" fmla="*/ 0 w 403"/>
              <a:gd name="T123" fmla="*/ 0 h 642"/>
              <a:gd name="T124" fmla="*/ 0 w 403"/>
              <a:gd name="T125" fmla="*/ 0 h 64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03"/>
              <a:gd name="T190" fmla="*/ 0 h 642"/>
              <a:gd name="T191" fmla="*/ 403 w 403"/>
              <a:gd name="T192" fmla="*/ 642 h 64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03" h="642">
                <a:moveTo>
                  <a:pt x="403" y="333"/>
                </a:moveTo>
                <a:lnTo>
                  <a:pt x="76" y="333"/>
                </a:lnTo>
                <a:lnTo>
                  <a:pt x="76" y="347"/>
                </a:lnTo>
                <a:lnTo>
                  <a:pt x="77" y="360"/>
                </a:lnTo>
                <a:lnTo>
                  <a:pt x="78" y="373"/>
                </a:lnTo>
                <a:lnTo>
                  <a:pt x="79" y="386"/>
                </a:lnTo>
                <a:lnTo>
                  <a:pt x="81" y="398"/>
                </a:lnTo>
                <a:lnTo>
                  <a:pt x="83" y="409"/>
                </a:lnTo>
                <a:lnTo>
                  <a:pt x="85" y="421"/>
                </a:lnTo>
                <a:lnTo>
                  <a:pt x="88" y="431"/>
                </a:lnTo>
                <a:lnTo>
                  <a:pt x="91" y="441"/>
                </a:lnTo>
                <a:lnTo>
                  <a:pt x="95" y="451"/>
                </a:lnTo>
                <a:lnTo>
                  <a:pt x="98" y="461"/>
                </a:lnTo>
                <a:lnTo>
                  <a:pt x="103" y="469"/>
                </a:lnTo>
                <a:lnTo>
                  <a:pt x="108" y="477"/>
                </a:lnTo>
                <a:lnTo>
                  <a:pt x="112" y="485"/>
                </a:lnTo>
                <a:lnTo>
                  <a:pt x="117" y="493"/>
                </a:lnTo>
                <a:lnTo>
                  <a:pt x="122" y="500"/>
                </a:lnTo>
                <a:lnTo>
                  <a:pt x="127" y="506"/>
                </a:lnTo>
                <a:lnTo>
                  <a:pt x="133" y="512"/>
                </a:lnTo>
                <a:lnTo>
                  <a:pt x="138" y="517"/>
                </a:lnTo>
                <a:lnTo>
                  <a:pt x="145" y="522"/>
                </a:lnTo>
                <a:lnTo>
                  <a:pt x="151" y="528"/>
                </a:lnTo>
                <a:lnTo>
                  <a:pt x="157" y="532"/>
                </a:lnTo>
                <a:lnTo>
                  <a:pt x="164" y="536"/>
                </a:lnTo>
                <a:lnTo>
                  <a:pt x="171" y="539"/>
                </a:lnTo>
                <a:lnTo>
                  <a:pt x="179" y="542"/>
                </a:lnTo>
                <a:lnTo>
                  <a:pt x="186" y="545"/>
                </a:lnTo>
                <a:lnTo>
                  <a:pt x="193" y="547"/>
                </a:lnTo>
                <a:lnTo>
                  <a:pt x="201" y="549"/>
                </a:lnTo>
                <a:lnTo>
                  <a:pt x="208" y="550"/>
                </a:lnTo>
                <a:lnTo>
                  <a:pt x="217" y="551"/>
                </a:lnTo>
                <a:lnTo>
                  <a:pt x="225" y="552"/>
                </a:lnTo>
                <a:lnTo>
                  <a:pt x="234" y="552"/>
                </a:lnTo>
                <a:lnTo>
                  <a:pt x="245" y="551"/>
                </a:lnTo>
                <a:lnTo>
                  <a:pt x="257" y="550"/>
                </a:lnTo>
                <a:lnTo>
                  <a:pt x="268" y="549"/>
                </a:lnTo>
                <a:lnTo>
                  <a:pt x="279" y="546"/>
                </a:lnTo>
                <a:lnTo>
                  <a:pt x="291" y="542"/>
                </a:lnTo>
                <a:lnTo>
                  <a:pt x="302" y="538"/>
                </a:lnTo>
                <a:lnTo>
                  <a:pt x="313" y="533"/>
                </a:lnTo>
                <a:lnTo>
                  <a:pt x="325" y="528"/>
                </a:lnTo>
                <a:lnTo>
                  <a:pt x="336" y="521"/>
                </a:lnTo>
                <a:lnTo>
                  <a:pt x="346" y="515"/>
                </a:lnTo>
                <a:lnTo>
                  <a:pt x="356" y="509"/>
                </a:lnTo>
                <a:lnTo>
                  <a:pt x="364" y="503"/>
                </a:lnTo>
                <a:lnTo>
                  <a:pt x="372" y="497"/>
                </a:lnTo>
                <a:lnTo>
                  <a:pt x="379" y="491"/>
                </a:lnTo>
                <a:lnTo>
                  <a:pt x="385" y="484"/>
                </a:lnTo>
                <a:lnTo>
                  <a:pt x="390" y="478"/>
                </a:lnTo>
                <a:lnTo>
                  <a:pt x="395" y="478"/>
                </a:lnTo>
                <a:lnTo>
                  <a:pt x="395" y="590"/>
                </a:lnTo>
                <a:lnTo>
                  <a:pt x="384" y="595"/>
                </a:lnTo>
                <a:lnTo>
                  <a:pt x="375" y="601"/>
                </a:lnTo>
                <a:lnTo>
                  <a:pt x="366" y="606"/>
                </a:lnTo>
                <a:lnTo>
                  <a:pt x="356" y="611"/>
                </a:lnTo>
                <a:lnTo>
                  <a:pt x="346" y="615"/>
                </a:lnTo>
                <a:lnTo>
                  <a:pt x="337" y="619"/>
                </a:lnTo>
                <a:lnTo>
                  <a:pt x="327" y="623"/>
                </a:lnTo>
                <a:lnTo>
                  <a:pt x="317" y="627"/>
                </a:lnTo>
                <a:lnTo>
                  <a:pt x="307" y="630"/>
                </a:lnTo>
                <a:lnTo>
                  <a:pt x="297" y="633"/>
                </a:lnTo>
                <a:lnTo>
                  <a:pt x="287" y="635"/>
                </a:lnTo>
                <a:lnTo>
                  <a:pt x="276" y="638"/>
                </a:lnTo>
                <a:lnTo>
                  <a:pt x="266" y="640"/>
                </a:lnTo>
                <a:lnTo>
                  <a:pt x="256" y="641"/>
                </a:lnTo>
                <a:lnTo>
                  <a:pt x="245" y="642"/>
                </a:lnTo>
                <a:lnTo>
                  <a:pt x="234" y="642"/>
                </a:lnTo>
                <a:lnTo>
                  <a:pt x="221" y="642"/>
                </a:lnTo>
                <a:lnTo>
                  <a:pt x="207" y="641"/>
                </a:lnTo>
                <a:lnTo>
                  <a:pt x="195" y="639"/>
                </a:lnTo>
                <a:lnTo>
                  <a:pt x="182" y="637"/>
                </a:lnTo>
                <a:lnTo>
                  <a:pt x="170" y="633"/>
                </a:lnTo>
                <a:lnTo>
                  <a:pt x="158" y="630"/>
                </a:lnTo>
                <a:lnTo>
                  <a:pt x="147" y="626"/>
                </a:lnTo>
                <a:lnTo>
                  <a:pt x="136" y="621"/>
                </a:lnTo>
                <a:lnTo>
                  <a:pt x="125" y="616"/>
                </a:lnTo>
                <a:lnTo>
                  <a:pt x="115" y="610"/>
                </a:lnTo>
                <a:lnTo>
                  <a:pt x="106" y="603"/>
                </a:lnTo>
                <a:lnTo>
                  <a:pt x="96" y="595"/>
                </a:lnTo>
                <a:lnTo>
                  <a:pt x="87" y="587"/>
                </a:lnTo>
                <a:lnTo>
                  <a:pt x="78" y="579"/>
                </a:lnTo>
                <a:lnTo>
                  <a:pt x="70" y="570"/>
                </a:lnTo>
                <a:lnTo>
                  <a:pt x="62" y="559"/>
                </a:lnTo>
                <a:lnTo>
                  <a:pt x="54" y="549"/>
                </a:lnTo>
                <a:lnTo>
                  <a:pt x="47" y="538"/>
                </a:lnTo>
                <a:lnTo>
                  <a:pt x="41" y="526"/>
                </a:lnTo>
                <a:lnTo>
                  <a:pt x="35" y="514"/>
                </a:lnTo>
                <a:lnTo>
                  <a:pt x="29" y="501"/>
                </a:lnTo>
                <a:lnTo>
                  <a:pt x="24" y="488"/>
                </a:lnTo>
                <a:lnTo>
                  <a:pt x="19" y="474"/>
                </a:lnTo>
                <a:lnTo>
                  <a:pt x="15" y="460"/>
                </a:lnTo>
                <a:lnTo>
                  <a:pt x="12" y="445"/>
                </a:lnTo>
                <a:lnTo>
                  <a:pt x="9" y="430"/>
                </a:lnTo>
                <a:lnTo>
                  <a:pt x="6" y="413"/>
                </a:lnTo>
                <a:lnTo>
                  <a:pt x="4" y="397"/>
                </a:lnTo>
                <a:lnTo>
                  <a:pt x="2" y="380"/>
                </a:lnTo>
                <a:lnTo>
                  <a:pt x="1" y="363"/>
                </a:lnTo>
                <a:lnTo>
                  <a:pt x="1" y="344"/>
                </a:lnTo>
                <a:lnTo>
                  <a:pt x="0" y="326"/>
                </a:lnTo>
                <a:lnTo>
                  <a:pt x="1" y="289"/>
                </a:lnTo>
                <a:lnTo>
                  <a:pt x="4" y="255"/>
                </a:lnTo>
                <a:lnTo>
                  <a:pt x="6" y="239"/>
                </a:lnTo>
                <a:lnTo>
                  <a:pt x="8" y="222"/>
                </a:lnTo>
                <a:lnTo>
                  <a:pt x="11" y="207"/>
                </a:lnTo>
                <a:lnTo>
                  <a:pt x="15" y="191"/>
                </a:lnTo>
                <a:lnTo>
                  <a:pt x="19" y="177"/>
                </a:lnTo>
                <a:lnTo>
                  <a:pt x="23" y="162"/>
                </a:lnTo>
                <a:lnTo>
                  <a:pt x="28" y="149"/>
                </a:lnTo>
                <a:lnTo>
                  <a:pt x="34" y="136"/>
                </a:lnTo>
                <a:lnTo>
                  <a:pt x="39" y="123"/>
                </a:lnTo>
                <a:lnTo>
                  <a:pt x="46" y="111"/>
                </a:lnTo>
                <a:lnTo>
                  <a:pt x="52" y="100"/>
                </a:lnTo>
                <a:lnTo>
                  <a:pt x="59" y="88"/>
                </a:lnTo>
                <a:lnTo>
                  <a:pt x="67" y="77"/>
                </a:lnTo>
                <a:lnTo>
                  <a:pt x="75" y="68"/>
                </a:lnTo>
                <a:lnTo>
                  <a:pt x="83" y="59"/>
                </a:lnTo>
                <a:lnTo>
                  <a:pt x="91" y="49"/>
                </a:lnTo>
                <a:lnTo>
                  <a:pt x="100" y="42"/>
                </a:lnTo>
                <a:lnTo>
                  <a:pt x="110" y="35"/>
                </a:lnTo>
                <a:lnTo>
                  <a:pt x="119" y="28"/>
                </a:lnTo>
                <a:lnTo>
                  <a:pt x="128" y="22"/>
                </a:lnTo>
                <a:lnTo>
                  <a:pt x="138" y="16"/>
                </a:lnTo>
                <a:lnTo>
                  <a:pt x="149" y="12"/>
                </a:lnTo>
                <a:lnTo>
                  <a:pt x="159" y="8"/>
                </a:lnTo>
                <a:lnTo>
                  <a:pt x="169" y="5"/>
                </a:lnTo>
                <a:lnTo>
                  <a:pt x="181" y="3"/>
                </a:lnTo>
                <a:lnTo>
                  <a:pt x="192" y="1"/>
                </a:lnTo>
                <a:lnTo>
                  <a:pt x="203" y="0"/>
                </a:lnTo>
                <a:lnTo>
                  <a:pt x="216" y="0"/>
                </a:lnTo>
                <a:lnTo>
                  <a:pt x="227" y="0"/>
                </a:lnTo>
                <a:lnTo>
                  <a:pt x="237" y="1"/>
                </a:lnTo>
                <a:lnTo>
                  <a:pt x="248" y="3"/>
                </a:lnTo>
                <a:lnTo>
                  <a:pt x="258" y="4"/>
                </a:lnTo>
                <a:lnTo>
                  <a:pt x="268" y="7"/>
                </a:lnTo>
                <a:lnTo>
                  <a:pt x="277" y="10"/>
                </a:lnTo>
                <a:lnTo>
                  <a:pt x="287" y="14"/>
                </a:lnTo>
                <a:lnTo>
                  <a:pt x="295" y="19"/>
                </a:lnTo>
                <a:lnTo>
                  <a:pt x="304" y="23"/>
                </a:lnTo>
                <a:lnTo>
                  <a:pt x="312" y="29"/>
                </a:lnTo>
                <a:lnTo>
                  <a:pt x="320" y="34"/>
                </a:lnTo>
                <a:lnTo>
                  <a:pt x="328" y="41"/>
                </a:lnTo>
                <a:lnTo>
                  <a:pt x="335" y="47"/>
                </a:lnTo>
                <a:lnTo>
                  <a:pt x="341" y="56"/>
                </a:lnTo>
                <a:lnTo>
                  <a:pt x="348" y="64"/>
                </a:lnTo>
                <a:lnTo>
                  <a:pt x="354" y="72"/>
                </a:lnTo>
                <a:lnTo>
                  <a:pt x="360" y="81"/>
                </a:lnTo>
                <a:lnTo>
                  <a:pt x="366" y="92"/>
                </a:lnTo>
                <a:lnTo>
                  <a:pt x="371" y="102"/>
                </a:lnTo>
                <a:lnTo>
                  <a:pt x="375" y="112"/>
                </a:lnTo>
                <a:lnTo>
                  <a:pt x="383" y="135"/>
                </a:lnTo>
                <a:lnTo>
                  <a:pt x="390" y="159"/>
                </a:lnTo>
                <a:lnTo>
                  <a:pt x="396" y="186"/>
                </a:lnTo>
                <a:lnTo>
                  <a:pt x="400" y="215"/>
                </a:lnTo>
                <a:lnTo>
                  <a:pt x="402" y="245"/>
                </a:lnTo>
                <a:lnTo>
                  <a:pt x="403" y="277"/>
                </a:lnTo>
                <a:lnTo>
                  <a:pt x="403" y="333"/>
                </a:lnTo>
                <a:close/>
                <a:moveTo>
                  <a:pt x="330" y="254"/>
                </a:moveTo>
                <a:lnTo>
                  <a:pt x="330" y="234"/>
                </a:lnTo>
                <a:lnTo>
                  <a:pt x="328" y="216"/>
                </a:lnTo>
                <a:lnTo>
                  <a:pt x="326" y="198"/>
                </a:lnTo>
                <a:lnTo>
                  <a:pt x="323" y="182"/>
                </a:lnTo>
                <a:lnTo>
                  <a:pt x="318" y="168"/>
                </a:lnTo>
                <a:lnTo>
                  <a:pt x="313" y="153"/>
                </a:lnTo>
                <a:lnTo>
                  <a:pt x="307" y="141"/>
                </a:lnTo>
                <a:lnTo>
                  <a:pt x="301" y="129"/>
                </a:lnTo>
                <a:lnTo>
                  <a:pt x="293" y="118"/>
                </a:lnTo>
                <a:lnTo>
                  <a:pt x="284" y="110"/>
                </a:lnTo>
                <a:lnTo>
                  <a:pt x="274" y="102"/>
                </a:lnTo>
                <a:lnTo>
                  <a:pt x="264" y="96"/>
                </a:lnTo>
                <a:lnTo>
                  <a:pt x="252" y="92"/>
                </a:lnTo>
                <a:lnTo>
                  <a:pt x="239" y="87"/>
                </a:lnTo>
                <a:lnTo>
                  <a:pt x="226" y="85"/>
                </a:lnTo>
                <a:lnTo>
                  <a:pt x="212" y="84"/>
                </a:lnTo>
                <a:lnTo>
                  <a:pt x="197" y="85"/>
                </a:lnTo>
                <a:lnTo>
                  <a:pt x="184" y="87"/>
                </a:lnTo>
                <a:lnTo>
                  <a:pt x="170" y="92"/>
                </a:lnTo>
                <a:lnTo>
                  <a:pt x="158" y="97"/>
                </a:lnTo>
                <a:lnTo>
                  <a:pt x="147" y="104"/>
                </a:lnTo>
                <a:lnTo>
                  <a:pt x="135" y="112"/>
                </a:lnTo>
                <a:lnTo>
                  <a:pt x="125" y="122"/>
                </a:lnTo>
                <a:lnTo>
                  <a:pt x="116" y="134"/>
                </a:lnTo>
                <a:lnTo>
                  <a:pt x="108" y="146"/>
                </a:lnTo>
                <a:lnTo>
                  <a:pt x="100" y="159"/>
                </a:lnTo>
                <a:lnTo>
                  <a:pt x="94" y="173"/>
                </a:lnTo>
                <a:lnTo>
                  <a:pt x="88" y="188"/>
                </a:lnTo>
                <a:lnTo>
                  <a:pt x="84" y="204"/>
                </a:lnTo>
                <a:lnTo>
                  <a:pt x="80" y="219"/>
                </a:lnTo>
                <a:lnTo>
                  <a:pt x="78" y="237"/>
                </a:lnTo>
                <a:lnTo>
                  <a:pt x="76" y="254"/>
                </a:lnTo>
                <a:lnTo>
                  <a:pt x="330" y="254"/>
                </a:lnTo>
                <a:close/>
              </a:path>
            </a:pathLst>
          </a:custGeom>
          <a:solidFill>
            <a:srgbClr val="7170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9" name="Freeform 328"/>
          <p:cNvSpPr>
            <a:spLocks/>
          </p:cNvSpPr>
          <p:nvPr>
            <p:custDataLst>
              <p:tags r:id="rId123"/>
            </p:custDataLst>
          </p:nvPr>
        </p:nvSpPr>
        <p:spPr bwMode="auto">
          <a:xfrm>
            <a:off x="4139213" y="1804675"/>
            <a:ext cx="82154" cy="182166"/>
          </a:xfrm>
          <a:custGeom>
            <a:avLst/>
            <a:gdLst>
              <a:gd name="T0" fmla="*/ 0 w 277"/>
              <a:gd name="T1" fmla="*/ 0 h 609"/>
              <a:gd name="T2" fmla="*/ 0 w 277"/>
              <a:gd name="T3" fmla="*/ 0 h 609"/>
              <a:gd name="T4" fmla="*/ 0 w 277"/>
              <a:gd name="T5" fmla="*/ 0 h 609"/>
              <a:gd name="T6" fmla="*/ 0 w 277"/>
              <a:gd name="T7" fmla="*/ 0 h 609"/>
              <a:gd name="T8" fmla="*/ 0 w 277"/>
              <a:gd name="T9" fmla="*/ 0 h 609"/>
              <a:gd name="T10" fmla="*/ 0 w 277"/>
              <a:gd name="T11" fmla="*/ 0 h 609"/>
              <a:gd name="T12" fmla="*/ 0 w 277"/>
              <a:gd name="T13" fmla="*/ 0 h 609"/>
              <a:gd name="T14" fmla="*/ 0 w 277"/>
              <a:gd name="T15" fmla="*/ 0 h 609"/>
              <a:gd name="T16" fmla="*/ 0 w 277"/>
              <a:gd name="T17" fmla="*/ 0 h 609"/>
              <a:gd name="T18" fmla="*/ 0 w 277"/>
              <a:gd name="T19" fmla="*/ 0 h 609"/>
              <a:gd name="T20" fmla="*/ 0 w 277"/>
              <a:gd name="T21" fmla="*/ 0 h 609"/>
              <a:gd name="T22" fmla="*/ 0 w 277"/>
              <a:gd name="T23" fmla="*/ 0 h 609"/>
              <a:gd name="T24" fmla="*/ 0 w 277"/>
              <a:gd name="T25" fmla="*/ 0 h 609"/>
              <a:gd name="T26" fmla="*/ 0 w 277"/>
              <a:gd name="T27" fmla="*/ 0 h 609"/>
              <a:gd name="T28" fmla="*/ 0 w 277"/>
              <a:gd name="T29" fmla="*/ 0 h 609"/>
              <a:gd name="T30" fmla="*/ 0 w 277"/>
              <a:gd name="T31" fmla="*/ 0 h 609"/>
              <a:gd name="T32" fmla="*/ 0 w 277"/>
              <a:gd name="T33" fmla="*/ 0 h 609"/>
              <a:gd name="T34" fmla="*/ 0 w 277"/>
              <a:gd name="T35" fmla="*/ 0 h 609"/>
              <a:gd name="T36" fmla="*/ 0 w 277"/>
              <a:gd name="T37" fmla="*/ 0 h 609"/>
              <a:gd name="T38" fmla="*/ 0 w 277"/>
              <a:gd name="T39" fmla="*/ 0 h 609"/>
              <a:gd name="T40" fmla="*/ 0 w 277"/>
              <a:gd name="T41" fmla="*/ 0 h 609"/>
              <a:gd name="T42" fmla="*/ 0 w 277"/>
              <a:gd name="T43" fmla="*/ 0 h 609"/>
              <a:gd name="T44" fmla="*/ 0 w 277"/>
              <a:gd name="T45" fmla="*/ 0 h 609"/>
              <a:gd name="T46" fmla="*/ 0 w 277"/>
              <a:gd name="T47" fmla="*/ 0 h 609"/>
              <a:gd name="T48" fmla="*/ 0 w 277"/>
              <a:gd name="T49" fmla="*/ 0 h 609"/>
              <a:gd name="T50" fmla="*/ 0 w 277"/>
              <a:gd name="T51" fmla="*/ 0 h 609"/>
              <a:gd name="T52" fmla="*/ 0 w 277"/>
              <a:gd name="T53" fmla="*/ 0 h 609"/>
              <a:gd name="T54" fmla="*/ 0 w 277"/>
              <a:gd name="T55" fmla="*/ 0 h 609"/>
              <a:gd name="T56" fmla="*/ 0 w 277"/>
              <a:gd name="T57" fmla="*/ 0 h 609"/>
              <a:gd name="T58" fmla="*/ 0 w 277"/>
              <a:gd name="T59" fmla="*/ 0 h 609"/>
              <a:gd name="T60" fmla="*/ 0 w 277"/>
              <a:gd name="T61" fmla="*/ 0 h 609"/>
              <a:gd name="T62" fmla="*/ 0 w 277"/>
              <a:gd name="T63" fmla="*/ 0 h 609"/>
              <a:gd name="T64" fmla="*/ 0 w 277"/>
              <a:gd name="T65" fmla="*/ 0 h 609"/>
              <a:gd name="T66" fmla="*/ 0 w 277"/>
              <a:gd name="T67" fmla="*/ 0 h 609"/>
              <a:gd name="T68" fmla="*/ 0 w 277"/>
              <a:gd name="T69" fmla="*/ 0 h 609"/>
              <a:gd name="T70" fmla="*/ 0 w 277"/>
              <a:gd name="T71" fmla="*/ 0 h 60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77"/>
              <a:gd name="T109" fmla="*/ 0 h 609"/>
              <a:gd name="T110" fmla="*/ 277 w 277"/>
              <a:gd name="T111" fmla="*/ 609 h 60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77" h="609">
                <a:moveTo>
                  <a:pt x="277" y="112"/>
                </a:moveTo>
                <a:lnTo>
                  <a:pt x="273" y="112"/>
                </a:lnTo>
                <a:lnTo>
                  <a:pt x="268" y="110"/>
                </a:lnTo>
                <a:lnTo>
                  <a:pt x="264" y="108"/>
                </a:lnTo>
                <a:lnTo>
                  <a:pt x="260" y="107"/>
                </a:lnTo>
                <a:lnTo>
                  <a:pt x="256" y="106"/>
                </a:lnTo>
                <a:lnTo>
                  <a:pt x="252" y="105"/>
                </a:lnTo>
                <a:lnTo>
                  <a:pt x="249" y="104"/>
                </a:lnTo>
                <a:lnTo>
                  <a:pt x="245" y="103"/>
                </a:lnTo>
                <a:lnTo>
                  <a:pt x="241" y="103"/>
                </a:lnTo>
                <a:lnTo>
                  <a:pt x="237" y="102"/>
                </a:lnTo>
                <a:lnTo>
                  <a:pt x="232" y="102"/>
                </a:lnTo>
                <a:lnTo>
                  <a:pt x="228" y="101"/>
                </a:lnTo>
                <a:lnTo>
                  <a:pt x="223" y="101"/>
                </a:lnTo>
                <a:lnTo>
                  <a:pt x="219" y="101"/>
                </a:lnTo>
                <a:lnTo>
                  <a:pt x="214" y="101"/>
                </a:lnTo>
                <a:lnTo>
                  <a:pt x="209" y="101"/>
                </a:lnTo>
                <a:lnTo>
                  <a:pt x="204" y="100"/>
                </a:lnTo>
                <a:lnTo>
                  <a:pt x="194" y="101"/>
                </a:lnTo>
                <a:lnTo>
                  <a:pt x="186" y="102"/>
                </a:lnTo>
                <a:lnTo>
                  <a:pt x="178" y="103"/>
                </a:lnTo>
                <a:lnTo>
                  <a:pt x="170" y="106"/>
                </a:lnTo>
                <a:lnTo>
                  <a:pt x="161" y="110"/>
                </a:lnTo>
                <a:lnTo>
                  <a:pt x="153" y="113"/>
                </a:lnTo>
                <a:lnTo>
                  <a:pt x="145" y="117"/>
                </a:lnTo>
                <a:lnTo>
                  <a:pt x="137" y="122"/>
                </a:lnTo>
                <a:lnTo>
                  <a:pt x="129" y="127"/>
                </a:lnTo>
                <a:lnTo>
                  <a:pt x="120" y="133"/>
                </a:lnTo>
                <a:lnTo>
                  <a:pt x="113" y="139"/>
                </a:lnTo>
                <a:lnTo>
                  <a:pt x="105" y="146"/>
                </a:lnTo>
                <a:lnTo>
                  <a:pt x="98" y="153"/>
                </a:lnTo>
                <a:lnTo>
                  <a:pt x="89" y="160"/>
                </a:lnTo>
                <a:lnTo>
                  <a:pt x="82" y="168"/>
                </a:lnTo>
                <a:lnTo>
                  <a:pt x="75" y="176"/>
                </a:lnTo>
                <a:lnTo>
                  <a:pt x="75" y="609"/>
                </a:lnTo>
                <a:lnTo>
                  <a:pt x="0" y="609"/>
                </a:lnTo>
                <a:lnTo>
                  <a:pt x="0" y="0"/>
                </a:lnTo>
                <a:lnTo>
                  <a:pt x="75" y="0"/>
                </a:lnTo>
                <a:lnTo>
                  <a:pt x="75" y="89"/>
                </a:lnTo>
                <a:lnTo>
                  <a:pt x="85" y="78"/>
                </a:lnTo>
                <a:lnTo>
                  <a:pt x="97" y="66"/>
                </a:lnTo>
                <a:lnTo>
                  <a:pt x="107" y="56"/>
                </a:lnTo>
                <a:lnTo>
                  <a:pt x="116" y="47"/>
                </a:lnTo>
                <a:lnTo>
                  <a:pt x="126" y="39"/>
                </a:lnTo>
                <a:lnTo>
                  <a:pt x="136" y="31"/>
                </a:lnTo>
                <a:lnTo>
                  <a:pt x="145" y="25"/>
                </a:lnTo>
                <a:lnTo>
                  <a:pt x="153" y="20"/>
                </a:lnTo>
                <a:lnTo>
                  <a:pt x="161" y="15"/>
                </a:lnTo>
                <a:lnTo>
                  <a:pt x="171" y="11"/>
                </a:lnTo>
                <a:lnTo>
                  <a:pt x="179" y="7"/>
                </a:lnTo>
                <a:lnTo>
                  <a:pt x="187" y="5"/>
                </a:lnTo>
                <a:lnTo>
                  <a:pt x="196" y="2"/>
                </a:lnTo>
                <a:lnTo>
                  <a:pt x="205" y="1"/>
                </a:lnTo>
                <a:lnTo>
                  <a:pt x="214" y="0"/>
                </a:lnTo>
                <a:lnTo>
                  <a:pt x="222" y="0"/>
                </a:lnTo>
                <a:lnTo>
                  <a:pt x="227" y="0"/>
                </a:lnTo>
                <a:lnTo>
                  <a:pt x="231" y="0"/>
                </a:lnTo>
                <a:lnTo>
                  <a:pt x="235" y="0"/>
                </a:lnTo>
                <a:lnTo>
                  <a:pt x="240" y="0"/>
                </a:lnTo>
                <a:lnTo>
                  <a:pt x="243" y="0"/>
                </a:lnTo>
                <a:lnTo>
                  <a:pt x="246" y="0"/>
                </a:lnTo>
                <a:lnTo>
                  <a:pt x="248" y="1"/>
                </a:lnTo>
                <a:lnTo>
                  <a:pt x="251" y="1"/>
                </a:lnTo>
                <a:lnTo>
                  <a:pt x="253" y="1"/>
                </a:lnTo>
                <a:lnTo>
                  <a:pt x="256" y="2"/>
                </a:lnTo>
                <a:lnTo>
                  <a:pt x="258" y="2"/>
                </a:lnTo>
                <a:lnTo>
                  <a:pt x="261" y="3"/>
                </a:lnTo>
                <a:lnTo>
                  <a:pt x="265" y="3"/>
                </a:lnTo>
                <a:lnTo>
                  <a:pt x="268" y="4"/>
                </a:lnTo>
                <a:lnTo>
                  <a:pt x="273" y="5"/>
                </a:lnTo>
                <a:lnTo>
                  <a:pt x="277" y="6"/>
                </a:lnTo>
                <a:lnTo>
                  <a:pt x="277" y="112"/>
                </a:lnTo>
                <a:close/>
              </a:path>
            </a:pathLst>
          </a:custGeom>
          <a:solidFill>
            <a:srgbClr val="7170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0" name="Freeform 329"/>
          <p:cNvSpPr>
            <a:spLocks noEditPoints="1"/>
          </p:cNvSpPr>
          <p:nvPr>
            <p:custDataLst>
              <p:tags r:id="rId124"/>
            </p:custDataLst>
          </p:nvPr>
        </p:nvSpPr>
        <p:spPr bwMode="auto">
          <a:xfrm>
            <a:off x="4254705" y="1799913"/>
            <a:ext cx="121444" cy="191691"/>
          </a:xfrm>
          <a:custGeom>
            <a:avLst/>
            <a:gdLst>
              <a:gd name="T0" fmla="*/ 0 w 409"/>
              <a:gd name="T1" fmla="*/ 0 h 645"/>
              <a:gd name="T2" fmla="*/ 0 w 409"/>
              <a:gd name="T3" fmla="*/ 0 h 645"/>
              <a:gd name="T4" fmla="*/ 0 w 409"/>
              <a:gd name="T5" fmla="*/ 0 h 645"/>
              <a:gd name="T6" fmla="*/ 0 w 409"/>
              <a:gd name="T7" fmla="*/ 0 h 645"/>
              <a:gd name="T8" fmla="*/ 0 w 409"/>
              <a:gd name="T9" fmla="*/ 0 h 645"/>
              <a:gd name="T10" fmla="*/ 0 w 409"/>
              <a:gd name="T11" fmla="*/ 0 h 645"/>
              <a:gd name="T12" fmla="*/ 0 w 409"/>
              <a:gd name="T13" fmla="*/ 0 h 645"/>
              <a:gd name="T14" fmla="*/ 0 w 409"/>
              <a:gd name="T15" fmla="*/ 0 h 645"/>
              <a:gd name="T16" fmla="*/ 0 w 409"/>
              <a:gd name="T17" fmla="*/ 0 h 645"/>
              <a:gd name="T18" fmla="*/ 0 w 409"/>
              <a:gd name="T19" fmla="*/ 0 h 645"/>
              <a:gd name="T20" fmla="*/ 0 w 409"/>
              <a:gd name="T21" fmla="*/ 0 h 645"/>
              <a:gd name="T22" fmla="*/ 0 w 409"/>
              <a:gd name="T23" fmla="*/ 0 h 645"/>
              <a:gd name="T24" fmla="*/ 0 w 409"/>
              <a:gd name="T25" fmla="*/ 0 h 645"/>
              <a:gd name="T26" fmla="*/ 0 w 409"/>
              <a:gd name="T27" fmla="*/ 0 h 645"/>
              <a:gd name="T28" fmla="*/ 0 w 409"/>
              <a:gd name="T29" fmla="*/ 0 h 645"/>
              <a:gd name="T30" fmla="*/ 0 w 409"/>
              <a:gd name="T31" fmla="*/ 0 h 645"/>
              <a:gd name="T32" fmla="*/ 0 w 409"/>
              <a:gd name="T33" fmla="*/ 0 h 645"/>
              <a:gd name="T34" fmla="*/ 0 w 409"/>
              <a:gd name="T35" fmla="*/ 0 h 645"/>
              <a:gd name="T36" fmla="*/ 0 w 409"/>
              <a:gd name="T37" fmla="*/ 0 h 645"/>
              <a:gd name="T38" fmla="*/ 0 w 409"/>
              <a:gd name="T39" fmla="*/ 0 h 645"/>
              <a:gd name="T40" fmla="*/ 0 w 409"/>
              <a:gd name="T41" fmla="*/ 0 h 645"/>
              <a:gd name="T42" fmla="*/ 0 w 409"/>
              <a:gd name="T43" fmla="*/ 0 h 645"/>
              <a:gd name="T44" fmla="*/ 0 w 409"/>
              <a:gd name="T45" fmla="*/ 0 h 645"/>
              <a:gd name="T46" fmla="*/ 0 w 409"/>
              <a:gd name="T47" fmla="*/ 0 h 645"/>
              <a:gd name="T48" fmla="*/ 0 w 409"/>
              <a:gd name="T49" fmla="*/ 0 h 645"/>
              <a:gd name="T50" fmla="*/ 0 w 409"/>
              <a:gd name="T51" fmla="*/ 0 h 645"/>
              <a:gd name="T52" fmla="*/ 0 w 409"/>
              <a:gd name="T53" fmla="*/ 0 h 645"/>
              <a:gd name="T54" fmla="*/ 0 w 409"/>
              <a:gd name="T55" fmla="*/ 0 h 645"/>
              <a:gd name="T56" fmla="*/ 0 w 409"/>
              <a:gd name="T57" fmla="*/ 0 h 645"/>
              <a:gd name="T58" fmla="*/ 0 w 409"/>
              <a:gd name="T59" fmla="*/ 0 h 645"/>
              <a:gd name="T60" fmla="*/ 0 w 409"/>
              <a:gd name="T61" fmla="*/ 0 h 645"/>
              <a:gd name="T62" fmla="*/ 0 w 409"/>
              <a:gd name="T63" fmla="*/ 0 h 645"/>
              <a:gd name="T64" fmla="*/ 0 w 409"/>
              <a:gd name="T65" fmla="*/ 0 h 645"/>
              <a:gd name="T66" fmla="*/ 0 w 409"/>
              <a:gd name="T67" fmla="*/ 0 h 645"/>
              <a:gd name="T68" fmla="*/ 0 w 409"/>
              <a:gd name="T69" fmla="*/ 0 h 645"/>
              <a:gd name="T70" fmla="*/ 0 w 409"/>
              <a:gd name="T71" fmla="*/ 0 h 645"/>
              <a:gd name="T72" fmla="*/ 0 w 409"/>
              <a:gd name="T73" fmla="*/ 0 h 645"/>
              <a:gd name="T74" fmla="*/ 0 w 409"/>
              <a:gd name="T75" fmla="*/ 0 h 645"/>
              <a:gd name="T76" fmla="*/ 0 w 409"/>
              <a:gd name="T77" fmla="*/ 0 h 645"/>
              <a:gd name="T78" fmla="*/ 0 w 409"/>
              <a:gd name="T79" fmla="*/ 0 h 645"/>
              <a:gd name="T80" fmla="*/ 0 w 409"/>
              <a:gd name="T81" fmla="*/ 0 h 645"/>
              <a:gd name="T82" fmla="*/ 0 w 409"/>
              <a:gd name="T83" fmla="*/ 0 h 645"/>
              <a:gd name="T84" fmla="*/ 0 w 409"/>
              <a:gd name="T85" fmla="*/ 0 h 645"/>
              <a:gd name="T86" fmla="*/ 0 w 409"/>
              <a:gd name="T87" fmla="*/ 0 h 645"/>
              <a:gd name="T88" fmla="*/ 0 w 409"/>
              <a:gd name="T89" fmla="*/ 0 h 645"/>
              <a:gd name="T90" fmla="*/ 0 w 409"/>
              <a:gd name="T91" fmla="*/ 0 h 645"/>
              <a:gd name="T92" fmla="*/ 0 w 409"/>
              <a:gd name="T93" fmla="*/ 0 h 645"/>
              <a:gd name="T94" fmla="*/ 0 w 409"/>
              <a:gd name="T95" fmla="*/ 0 h 645"/>
              <a:gd name="T96" fmla="*/ 0 w 409"/>
              <a:gd name="T97" fmla="*/ 0 h 645"/>
              <a:gd name="T98" fmla="*/ 0 w 409"/>
              <a:gd name="T99" fmla="*/ 0 h 645"/>
              <a:gd name="T100" fmla="*/ 0 w 409"/>
              <a:gd name="T101" fmla="*/ 0 h 645"/>
              <a:gd name="T102" fmla="*/ 0 w 409"/>
              <a:gd name="T103" fmla="*/ 0 h 645"/>
              <a:gd name="T104" fmla="*/ 0 w 409"/>
              <a:gd name="T105" fmla="*/ 0 h 645"/>
              <a:gd name="T106" fmla="*/ 0 w 409"/>
              <a:gd name="T107" fmla="*/ 0 h 645"/>
              <a:gd name="T108" fmla="*/ 0 w 409"/>
              <a:gd name="T109" fmla="*/ 0 h 645"/>
              <a:gd name="T110" fmla="*/ 0 w 409"/>
              <a:gd name="T111" fmla="*/ 0 h 645"/>
              <a:gd name="T112" fmla="*/ 0 w 409"/>
              <a:gd name="T113" fmla="*/ 0 h 645"/>
              <a:gd name="T114" fmla="*/ 0 w 409"/>
              <a:gd name="T115" fmla="*/ 0 h 645"/>
              <a:gd name="T116" fmla="*/ 0 w 409"/>
              <a:gd name="T117" fmla="*/ 0 h 645"/>
              <a:gd name="T118" fmla="*/ 0 w 409"/>
              <a:gd name="T119" fmla="*/ 0 h 6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409"/>
              <a:gd name="T181" fmla="*/ 0 h 645"/>
              <a:gd name="T182" fmla="*/ 409 w 409"/>
              <a:gd name="T183" fmla="*/ 645 h 64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409" h="645">
                <a:moveTo>
                  <a:pt x="409" y="323"/>
                </a:moveTo>
                <a:lnTo>
                  <a:pt x="408" y="359"/>
                </a:lnTo>
                <a:lnTo>
                  <a:pt x="406" y="393"/>
                </a:lnTo>
                <a:lnTo>
                  <a:pt x="402" y="426"/>
                </a:lnTo>
                <a:lnTo>
                  <a:pt x="396" y="457"/>
                </a:lnTo>
                <a:lnTo>
                  <a:pt x="392" y="471"/>
                </a:lnTo>
                <a:lnTo>
                  <a:pt x="387" y="484"/>
                </a:lnTo>
                <a:lnTo>
                  <a:pt x="383" y="498"/>
                </a:lnTo>
                <a:lnTo>
                  <a:pt x="378" y="511"/>
                </a:lnTo>
                <a:lnTo>
                  <a:pt x="372" y="523"/>
                </a:lnTo>
                <a:lnTo>
                  <a:pt x="367" y="536"/>
                </a:lnTo>
                <a:lnTo>
                  <a:pt x="361" y="547"/>
                </a:lnTo>
                <a:lnTo>
                  <a:pt x="354" y="558"/>
                </a:lnTo>
                <a:lnTo>
                  <a:pt x="346" y="569"/>
                </a:lnTo>
                <a:lnTo>
                  <a:pt x="339" y="578"/>
                </a:lnTo>
                <a:lnTo>
                  <a:pt x="332" y="587"/>
                </a:lnTo>
                <a:lnTo>
                  <a:pt x="324" y="595"/>
                </a:lnTo>
                <a:lnTo>
                  <a:pt x="315" y="604"/>
                </a:lnTo>
                <a:lnTo>
                  <a:pt x="306" y="611"/>
                </a:lnTo>
                <a:lnTo>
                  <a:pt x="298" y="617"/>
                </a:lnTo>
                <a:lnTo>
                  <a:pt x="289" y="623"/>
                </a:lnTo>
                <a:lnTo>
                  <a:pt x="279" y="628"/>
                </a:lnTo>
                <a:lnTo>
                  <a:pt x="269" y="632"/>
                </a:lnTo>
                <a:lnTo>
                  <a:pt x="259" y="635"/>
                </a:lnTo>
                <a:lnTo>
                  <a:pt x="249" y="639"/>
                </a:lnTo>
                <a:lnTo>
                  <a:pt x="238" y="642"/>
                </a:lnTo>
                <a:lnTo>
                  <a:pt x="227" y="643"/>
                </a:lnTo>
                <a:lnTo>
                  <a:pt x="216" y="644"/>
                </a:lnTo>
                <a:lnTo>
                  <a:pt x="204" y="645"/>
                </a:lnTo>
                <a:lnTo>
                  <a:pt x="193" y="644"/>
                </a:lnTo>
                <a:lnTo>
                  <a:pt x="182" y="643"/>
                </a:lnTo>
                <a:lnTo>
                  <a:pt x="170" y="642"/>
                </a:lnTo>
                <a:lnTo>
                  <a:pt x="160" y="639"/>
                </a:lnTo>
                <a:lnTo>
                  <a:pt x="150" y="635"/>
                </a:lnTo>
                <a:lnTo>
                  <a:pt x="140" y="632"/>
                </a:lnTo>
                <a:lnTo>
                  <a:pt x="129" y="628"/>
                </a:lnTo>
                <a:lnTo>
                  <a:pt x="120" y="623"/>
                </a:lnTo>
                <a:lnTo>
                  <a:pt x="111" y="617"/>
                </a:lnTo>
                <a:lnTo>
                  <a:pt x="103" y="611"/>
                </a:lnTo>
                <a:lnTo>
                  <a:pt x="93" y="604"/>
                </a:lnTo>
                <a:lnTo>
                  <a:pt x="85" y="595"/>
                </a:lnTo>
                <a:lnTo>
                  <a:pt x="77" y="587"/>
                </a:lnTo>
                <a:lnTo>
                  <a:pt x="70" y="578"/>
                </a:lnTo>
                <a:lnTo>
                  <a:pt x="62" y="569"/>
                </a:lnTo>
                <a:lnTo>
                  <a:pt x="55" y="558"/>
                </a:lnTo>
                <a:lnTo>
                  <a:pt x="48" y="547"/>
                </a:lnTo>
                <a:lnTo>
                  <a:pt x="42" y="536"/>
                </a:lnTo>
                <a:lnTo>
                  <a:pt x="37" y="523"/>
                </a:lnTo>
                <a:lnTo>
                  <a:pt x="31" y="511"/>
                </a:lnTo>
                <a:lnTo>
                  <a:pt x="25" y="498"/>
                </a:lnTo>
                <a:lnTo>
                  <a:pt x="21" y="484"/>
                </a:lnTo>
                <a:lnTo>
                  <a:pt x="17" y="471"/>
                </a:lnTo>
                <a:lnTo>
                  <a:pt x="13" y="457"/>
                </a:lnTo>
                <a:lnTo>
                  <a:pt x="8" y="426"/>
                </a:lnTo>
                <a:lnTo>
                  <a:pt x="3" y="393"/>
                </a:lnTo>
                <a:lnTo>
                  <a:pt x="1" y="359"/>
                </a:lnTo>
                <a:lnTo>
                  <a:pt x="0" y="323"/>
                </a:lnTo>
                <a:lnTo>
                  <a:pt x="1" y="286"/>
                </a:lnTo>
                <a:lnTo>
                  <a:pt x="3" y="252"/>
                </a:lnTo>
                <a:lnTo>
                  <a:pt x="8" y="219"/>
                </a:lnTo>
                <a:lnTo>
                  <a:pt x="13" y="189"/>
                </a:lnTo>
                <a:lnTo>
                  <a:pt x="17" y="175"/>
                </a:lnTo>
                <a:lnTo>
                  <a:pt x="21" y="160"/>
                </a:lnTo>
                <a:lnTo>
                  <a:pt x="25" y="147"/>
                </a:lnTo>
                <a:lnTo>
                  <a:pt x="31" y="134"/>
                </a:lnTo>
                <a:lnTo>
                  <a:pt x="37" y="121"/>
                </a:lnTo>
                <a:lnTo>
                  <a:pt x="42" y="109"/>
                </a:lnTo>
                <a:lnTo>
                  <a:pt x="48" y="98"/>
                </a:lnTo>
                <a:lnTo>
                  <a:pt x="55" y="86"/>
                </a:lnTo>
                <a:lnTo>
                  <a:pt x="62" y="76"/>
                </a:lnTo>
                <a:lnTo>
                  <a:pt x="70" y="67"/>
                </a:lnTo>
                <a:lnTo>
                  <a:pt x="77" y="58"/>
                </a:lnTo>
                <a:lnTo>
                  <a:pt x="85" y="48"/>
                </a:lnTo>
                <a:lnTo>
                  <a:pt x="93" y="41"/>
                </a:lnTo>
                <a:lnTo>
                  <a:pt x="103" y="34"/>
                </a:lnTo>
                <a:lnTo>
                  <a:pt x="111" y="28"/>
                </a:lnTo>
                <a:lnTo>
                  <a:pt x="120" y="22"/>
                </a:lnTo>
                <a:lnTo>
                  <a:pt x="129" y="16"/>
                </a:lnTo>
                <a:lnTo>
                  <a:pt x="140" y="12"/>
                </a:lnTo>
                <a:lnTo>
                  <a:pt x="150" y="8"/>
                </a:lnTo>
                <a:lnTo>
                  <a:pt x="160" y="5"/>
                </a:lnTo>
                <a:lnTo>
                  <a:pt x="170" y="3"/>
                </a:lnTo>
                <a:lnTo>
                  <a:pt x="182" y="1"/>
                </a:lnTo>
                <a:lnTo>
                  <a:pt x="193" y="0"/>
                </a:lnTo>
                <a:lnTo>
                  <a:pt x="204" y="0"/>
                </a:lnTo>
                <a:lnTo>
                  <a:pt x="216" y="0"/>
                </a:lnTo>
                <a:lnTo>
                  <a:pt x="227" y="1"/>
                </a:lnTo>
                <a:lnTo>
                  <a:pt x="238" y="3"/>
                </a:lnTo>
                <a:lnTo>
                  <a:pt x="249" y="5"/>
                </a:lnTo>
                <a:lnTo>
                  <a:pt x="259" y="8"/>
                </a:lnTo>
                <a:lnTo>
                  <a:pt x="269" y="12"/>
                </a:lnTo>
                <a:lnTo>
                  <a:pt x="279" y="16"/>
                </a:lnTo>
                <a:lnTo>
                  <a:pt x="289" y="22"/>
                </a:lnTo>
                <a:lnTo>
                  <a:pt x="298" y="28"/>
                </a:lnTo>
                <a:lnTo>
                  <a:pt x="306" y="34"/>
                </a:lnTo>
                <a:lnTo>
                  <a:pt x="315" y="41"/>
                </a:lnTo>
                <a:lnTo>
                  <a:pt x="324" y="48"/>
                </a:lnTo>
                <a:lnTo>
                  <a:pt x="332" y="58"/>
                </a:lnTo>
                <a:lnTo>
                  <a:pt x="339" y="67"/>
                </a:lnTo>
                <a:lnTo>
                  <a:pt x="346" y="76"/>
                </a:lnTo>
                <a:lnTo>
                  <a:pt x="354" y="86"/>
                </a:lnTo>
                <a:lnTo>
                  <a:pt x="361" y="98"/>
                </a:lnTo>
                <a:lnTo>
                  <a:pt x="367" y="109"/>
                </a:lnTo>
                <a:lnTo>
                  <a:pt x="372" y="121"/>
                </a:lnTo>
                <a:lnTo>
                  <a:pt x="378" y="134"/>
                </a:lnTo>
                <a:lnTo>
                  <a:pt x="383" y="147"/>
                </a:lnTo>
                <a:lnTo>
                  <a:pt x="387" y="160"/>
                </a:lnTo>
                <a:lnTo>
                  <a:pt x="392" y="175"/>
                </a:lnTo>
                <a:lnTo>
                  <a:pt x="396" y="189"/>
                </a:lnTo>
                <a:lnTo>
                  <a:pt x="402" y="219"/>
                </a:lnTo>
                <a:lnTo>
                  <a:pt x="406" y="252"/>
                </a:lnTo>
                <a:lnTo>
                  <a:pt x="408" y="286"/>
                </a:lnTo>
                <a:lnTo>
                  <a:pt x="409" y="323"/>
                </a:lnTo>
                <a:close/>
                <a:moveTo>
                  <a:pt x="332" y="323"/>
                </a:moveTo>
                <a:lnTo>
                  <a:pt x="332" y="294"/>
                </a:lnTo>
                <a:lnTo>
                  <a:pt x="330" y="267"/>
                </a:lnTo>
                <a:lnTo>
                  <a:pt x="328" y="243"/>
                </a:lnTo>
                <a:lnTo>
                  <a:pt x="324" y="219"/>
                </a:lnTo>
                <a:lnTo>
                  <a:pt x="319" y="198"/>
                </a:lnTo>
                <a:lnTo>
                  <a:pt x="313" y="179"/>
                </a:lnTo>
                <a:lnTo>
                  <a:pt x="306" y="161"/>
                </a:lnTo>
                <a:lnTo>
                  <a:pt x="298" y="146"/>
                </a:lnTo>
                <a:lnTo>
                  <a:pt x="290" y="133"/>
                </a:lnTo>
                <a:lnTo>
                  <a:pt x="279" y="121"/>
                </a:lnTo>
                <a:lnTo>
                  <a:pt x="269" y="111"/>
                </a:lnTo>
                <a:lnTo>
                  <a:pt x="258" y="103"/>
                </a:lnTo>
                <a:lnTo>
                  <a:pt x="246" y="97"/>
                </a:lnTo>
                <a:lnTo>
                  <a:pt x="233" y="93"/>
                </a:lnTo>
                <a:lnTo>
                  <a:pt x="219" y="89"/>
                </a:lnTo>
                <a:lnTo>
                  <a:pt x="204" y="88"/>
                </a:lnTo>
                <a:lnTo>
                  <a:pt x="190" y="89"/>
                </a:lnTo>
                <a:lnTo>
                  <a:pt x="176" y="93"/>
                </a:lnTo>
                <a:lnTo>
                  <a:pt x="163" y="97"/>
                </a:lnTo>
                <a:lnTo>
                  <a:pt x="151" y="103"/>
                </a:lnTo>
                <a:lnTo>
                  <a:pt x="140" y="111"/>
                </a:lnTo>
                <a:lnTo>
                  <a:pt x="129" y="121"/>
                </a:lnTo>
                <a:lnTo>
                  <a:pt x="119" y="133"/>
                </a:lnTo>
                <a:lnTo>
                  <a:pt x="111" y="146"/>
                </a:lnTo>
                <a:lnTo>
                  <a:pt x="103" y="161"/>
                </a:lnTo>
                <a:lnTo>
                  <a:pt x="95" y="179"/>
                </a:lnTo>
                <a:lnTo>
                  <a:pt x="90" y="198"/>
                </a:lnTo>
                <a:lnTo>
                  <a:pt x="85" y="219"/>
                </a:lnTo>
                <a:lnTo>
                  <a:pt x="81" y="243"/>
                </a:lnTo>
                <a:lnTo>
                  <a:pt x="79" y="267"/>
                </a:lnTo>
                <a:lnTo>
                  <a:pt x="77" y="294"/>
                </a:lnTo>
                <a:lnTo>
                  <a:pt x="77" y="323"/>
                </a:lnTo>
                <a:lnTo>
                  <a:pt x="77" y="351"/>
                </a:lnTo>
                <a:lnTo>
                  <a:pt x="79" y="376"/>
                </a:lnTo>
                <a:lnTo>
                  <a:pt x="81" y="401"/>
                </a:lnTo>
                <a:lnTo>
                  <a:pt x="85" y="424"/>
                </a:lnTo>
                <a:lnTo>
                  <a:pt x="90" y="444"/>
                </a:lnTo>
                <a:lnTo>
                  <a:pt x="95" y="464"/>
                </a:lnTo>
                <a:lnTo>
                  <a:pt x="103" y="481"/>
                </a:lnTo>
                <a:lnTo>
                  <a:pt x="111" y="497"/>
                </a:lnTo>
                <a:lnTo>
                  <a:pt x="119" y="510"/>
                </a:lnTo>
                <a:lnTo>
                  <a:pt x="129" y="522"/>
                </a:lnTo>
                <a:lnTo>
                  <a:pt x="140" y="533"/>
                </a:lnTo>
                <a:lnTo>
                  <a:pt x="151" y="541"/>
                </a:lnTo>
                <a:lnTo>
                  <a:pt x="157" y="544"/>
                </a:lnTo>
                <a:lnTo>
                  <a:pt x="163" y="547"/>
                </a:lnTo>
                <a:lnTo>
                  <a:pt x="169" y="550"/>
                </a:lnTo>
                <a:lnTo>
                  <a:pt x="177" y="552"/>
                </a:lnTo>
                <a:lnTo>
                  <a:pt x="190" y="555"/>
                </a:lnTo>
                <a:lnTo>
                  <a:pt x="204" y="555"/>
                </a:lnTo>
                <a:lnTo>
                  <a:pt x="219" y="555"/>
                </a:lnTo>
                <a:lnTo>
                  <a:pt x="233" y="552"/>
                </a:lnTo>
                <a:lnTo>
                  <a:pt x="246" y="547"/>
                </a:lnTo>
                <a:lnTo>
                  <a:pt x="258" y="541"/>
                </a:lnTo>
                <a:lnTo>
                  <a:pt x="269" y="533"/>
                </a:lnTo>
                <a:lnTo>
                  <a:pt x="279" y="522"/>
                </a:lnTo>
                <a:lnTo>
                  <a:pt x="290" y="511"/>
                </a:lnTo>
                <a:lnTo>
                  <a:pt x="298" y="497"/>
                </a:lnTo>
                <a:lnTo>
                  <a:pt x="306" y="481"/>
                </a:lnTo>
                <a:lnTo>
                  <a:pt x="313" y="464"/>
                </a:lnTo>
                <a:lnTo>
                  <a:pt x="319" y="445"/>
                </a:lnTo>
                <a:lnTo>
                  <a:pt x="324" y="424"/>
                </a:lnTo>
                <a:lnTo>
                  <a:pt x="328" y="401"/>
                </a:lnTo>
                <a:lnTo>
                  <a:pt x="330" y="376"/>
                </a:lnTo>
                <a:lnTo>
                  <a:pt x="332" y="351"/>
                </a:lnTo>
                <a:lnTo>
                  <a:pt x="332" y="323"/>
                </a:lnTo>
                <a:close/>
              </a:path>
            </a:pathLst>
          </a:custGeom>
          <a:solidFill>
            <a:srgbClr val="7170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1" name="Freeform 330"/>
          <p:cNvSpPr>
            <a:spLocks/>
          </p:cNvSpPr>
          <p:nvPr>
            <p:custDataLst>
              <p:tags r:id="rId125"/>
            </p:custDataLst>
          </p:nvPr>
        </p:nvSpPr>
        <p:spPr bwMode="auto">
          <a:xfrm>
            <a:off x="4527359" y="2365460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4" y="239"/>
                </a:lnTo>
                <a:lnTo>
                  <a:pt x="299" y="425"/>
                </a:lnTo>
                <a:lnTo>
                  <a:pt x="325" y="412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2" name="Freeform 331"/>
          <p:cNvSpPr>
            <a:spLocks/>
          </p:cNvSpPr>
          <p:nvPr>
            <p:custDataLst>
              <p:tags r:id="rId126"/>
            </p:custDataLst>
          </p:nvPr>
        </p:nvSpPr>
        <p:spPr bwMode="auto">
          <a:xfrm>
            <a:off x="4527359" y="2365460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4" y="239"/>
                </a:lnTo>
                <a:lnTo>
                  <a:pt x="299" y="425"/>
                </a:lnTo>
                <a:lnTo>
                  <a:pt x="325" y="412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3" name="Freeform 332"/>
          <p:cNvSpPr>
            <a:spLocks/>
          </p:cNvSpPr>
          <p:nvPr>
            <p:custDataLst>
              <p:tags r:id="rId127"/>
            </p:custDataLst>
          </p:nvPr>
        </p:nvSpPr>
        <p:spPr bwMode="auto">
          <a:xfrm>
            <a:off x="4624990" y="2159482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7" y="10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4" y="239"/>
                </a:lnTo>
                <a:lnTo>
                  <a:pt x="301" y="426"/>
                </a:lnTo>
                <a:lnTo>
                  <a:pt x="326" y="413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4" name="Freeform 333"/>
          <p:cNvSpPr>
            <a:spLocks/>
          </p:cNvSpPr>
          <p:nvPr>
            <p:custDataLst>
              <p:tags r:id="rId128"/>
            </p:custDataLst>
          </p:nvPr>
        </p:nvSpPr>
        <p:spPr bwMode="auto">
          <a:xfrm>
            <a:off x="4624990" y="2159482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7" y="10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4" y="239"/>
                </a:lnTo>
                <a:lnTo>
                  <a:pt x="301" y="426"/>
                </a:lnTo>
                <a:lnTo>
                  <a:pt x="326" y="413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5" name="Freeform 334"/>
          <p:cNvSpPr>
            <a:spLocks/>
          </p:cNvSpPr>
          <p:nvPr>
            <p:custDataLst>
              <p:tags r:id="rId129"/>
            </p:custDataLst>
          </p:nvPr>
        </p:nvSpPr>
        <p:spPr bwMode="auto">
          <a:xfrm>
            <a:off x="4624990" y="202851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9" y="0"/>
                </a:lnTo>
                <a:lnTo>
                  <a:pt x="212" y="201"/>
                </a:lnTo>
                <a:lnTo>
                  <a:pt x="126" y="12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1" y="426"/>
                </a:lnTo>
                <a:lnTo>
                  <a:pt x="326" y="412"/>
                </a:lnTo>
                <a:lnTo>
                  <a:pt x="226" y="233"/>
                </a:lnTo>
                <a:lnTo>
                  <a:pt x="420" y="300"/>
                </a:lnTo>
                <a:lnTo>
                  <a:pt x="428" y="275"/>
                </a:lnTo>
                <a:lnTo>
                  <a:pt x="232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6" name="Freeform 335"/>
          <p:cNvSpPr>
            <a:spLocks/>
          </p:cNvSpPr>
          <p:nvPr>
            <p:custDataLst>
              <p:tags r:id="rId130"/>
            </p:custDataLst>
          </p:nvPr>
        </p:nvSpPr>
        <p:spPr bwMode="auto">
          <a:xfrm>
            <a:off x="4624990" y="202851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9" y="0"/>
                </a:lnTo>
                <a:lnTo>
                  <a:pt x="212" y="201"/>
                </a:lnTo>
                <a:lnTo>
                  <a:pt x="126" y="12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1" y="426"/>
                </a:lnTo>
                <a:lnTo>
                  <a:pt x="326" y="412"/>
                </a:lnTo>
                <a:lnTo>
                  <a:pt x="226" y="233"/>
                </a:lnTo>
                <a:lnTo>
                  <a:pt x="420" y="300"/>
                </a:lnTo>
                <a:lnTo>
                  <a:pt x="428" y="275"/>
                </a:lnTo>
                <a:lnTo>
                  <a:pt x="232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7" name="Freeform 336"/>
          <p:cNvSpPr>
            <a:spLocks/>
          </p:cNvSpPr>
          <p:nvPr>
            <p:custDataLst>
              <p:tags r:id="rId131"/>
            </p:custDataLst>
          </p:nvPr>
        </p:nvSpPr>
        <p:spPr bwMode="auto">
          <a:xfrm>
            <a:off x="4669043" y="22797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8" name="Freeform 337"/>
          <p:cNvSpPr>
            <a:spLocks/>
          </p:cNvSpPr>
          <p:nvPr>
            <p:custDataLst>
              <p:tags r:id="rId132"/>
            </p:custDataLst>
          </p:nvPr>
        </p:nvSpPr>
        <p:spPr bwMode="auto">
          <a:xfrm>
            <a:off x="4669043" y="22797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9" name="Freeform 338"/>
          <p:cNvSpPr>
            <a:spLocks/>
          </p:cNvSpPr>
          <p:nvPr>
            <p:custDataLst>
              <p:tags r:id="rId133"/>
            </p:custDataLst>
          </p:nvPr>
        </p:nvSpPr>
        <p:spPr bwMode="auto">
          <a:xfrm>
            <a:off x="4065396" y="23559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6" y="13"/>
                </a:lnTo>
                <a:lnTo>
                  <a:pt x="100" y="26"/>
                </a:lnTo>
                <a:lnTo>
                  <a:pt x="200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3"/>
                </a:lnTo>
                <a:lnTo>
                  <a:pt x="10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0" name="Freeform 339"/>
          <p:cNvSpPr>
            <a:spLocks/>
          </p:cNvSpPr>
          <p:nvPr>
            <p:custDataLst>
              <p:tags r:id="rId134"/>
            </p:custDataLst>
          </p:nvPr>
        </p:nvSpPr>
        <p:spPr bwMode="auto">
          <a:xfrm>
            <a:off x="4065396" y="23559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6" y="13"/>
                </a:lnTo>
                <a:lnTo>
                  <a:pt x="100" y="26"/>
                </a:lnTo>
                <a:lnTo>
                  <a:pt x="200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3"/>
                </a:lnTo>
                <a:lnTo>
                  <a:pt x="10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1" name="Freeform 340"/>
          <p:cNvSpPr>
            <a:spLocks/>
          </p:cNvSpPr>
          <p:nvPr>
            <p:custDataLst>
              <p:tags r:id="rId135"/>
            </p:custDataLst>
          </p:nvPr>
        </p:nvSpPr>
        <p:spPr bwMode="auto">
          <a:xfrm>
            <a:off x="3902281" y="23999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7" y="0"/>
                </a:lnTo>
                <a:lnTo>
                  <a:pt x="211" y="201"/>
                </a:lnTo>
                <a:lnTo>
                  <a:pt x="125" y="13"/>
                </a:lnTo>
                <a:lnTo>
                  <a:pt x="100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3"/>
                </a:lnTo>
                <a:lnTo>
                  <a:pt x="10" y="308"/>
                </a:lnTo>
                <a:lnTo>
                  <a:pt x="25" y="335"/>
                </a:lnTo>
                <a:lnTo>
                  <a:pt x="199" y="235"/>
                </a:lnTo>
                <a:lnTo>
                  <a:pt x="128" y="428"/>
                </a:lnTo>
                <a:lnTo>
                  <a:pt x="155" y="436"/>
                </a:lnTo>
                <a:lnTo>
                  <a:pt x="213" y="239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8" y="301"/>
                </a:lnTo>
                <a:lnTo>
                  <a:pt x="428" y="274"/>
                </a:lnTo>
                <a:lnTo>
                  <a:pt x="230" y="217"/>
                </a:lnTo>
                <a:lnTo>
                  <a:pt x="417" y="134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2" name="Freeform 341"/>
          <p:cNvSpPr>
            <a:spLocks/>
          </p:cNvSpPr>
          <p:nvPr>
            <p:custDataLst>
              <p:tags r:id="rId136"/>
            </p:custDataLst>
          </p:nvPr>
        </p:nvSpPr>
        <p:spPr bwMode="auto">
          <a:xfrm>
            <a:off x="3902281" y="23999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7" y="0"/>
                </a:lnTo>
                <a:lnTo>
                  <a:pt x="211" y="201"/>
                </a:lnTo>
                <a:lnTo>
                  <a:pt x="125" y="13"/>
                </a:lnTo>
                <a:lnTo>
                  <a:pt x="100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3"/>
                </a:lnTo>
                <a:lnTo>
                  <a:pt x="10" y="308"/>
                </a:lnTo>
                <a:lnTo>
                  <a:pt x="25" y="335"/>
                </a:lnTo>
                <a:lnTo>
                  <a:pt x="199" y="235"/>
                </a:lnTo>
                <a:lnTo>
                  <a:pt x="128" y="428"/>
                </a:lnTo>
                <a:lnTo>
                  <a:pt x="155" y="436"/>
                </a:lnTo>
                <a:lnTo>
                  <a:pt x="213" y="239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8" y="301"/>
                </a:lnTo>
                <a:lnTo>
                  <a:pt x="428" y="274"/>
                </a:lnTo>
                <a:lnTo>
                  <a:pt x="230" y="217"/>
                </a:lnTo>
                <a:lnTo>
                  <a:pt x="417" y="134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3" name="Freeform 342"/>
          <p:cNvSpPr>
            <a:spLocks/>
          </p:cNvSpPr>
          <p:nvPr>
            <p:custDataLst>
              <p:tags r:id="rId137"/>
            </p:custDataLst>
          </p:nvPr>
        </p:nvSpPr>
        <p:spPr bwMode="auto">
          <a:xfrm>
            <a:off x="4677377" y="22797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3" y="239"/>
                </a:lnTo>
                <a:lnTo>
                  <a:pt x="299" y="426"/>
                </a:lnTo>
                <a:lnTo>
                  <a:pt x="325" y="413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4" name="Freeform 343"/>
          <p:cNvSpPr>
            <a:spLocks/>
          </p:cNvSpPr>
          <p:nvPr>
            <p:custDataLst>
              <p:tags r:id="rId138"/>
            </p:custDataLst>
          </p:nvPr>
        </p:nvSpPr>
        <p:spPr bwMode="auto">
          <a:xfrm>
            <a:off x="4677377" y="22797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3" y="239"/>
                </a:lnTo>
                <a:lnTo>
                  <a:pt x="299" y="426"/>
                </a:lnTo>
                <a:lnTo>
                  <a:pt x="325" y="413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5" name="Freeform 344"/>
          <p:cNvSpPr>
            <a:spLocks/>
          </p:cNvSpPr>
          <p:nvPr>
            <p:custDataLst>
              <p:tags r:id="rId139"/>
            </p:custDataLst>
          </p:nvPr>
        </p:nvSpPr>
        <p:spPr bwMode="auto">
          <a:xfrm>
            <a:off x="5070284" y="2404751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9"/>
                </a:moveTo>
                <a:lnTo>
                  <a:pt x="267" y="0"/>
                </a:lnTo>
                <a:lnTo>
                  <a:pt x="211" y="200"/>
                </a:lnTo>
                <a:lnTo>
                  <a:pt x="125" y="12"/>
                </a:lnTo>
                <a:lnTo>
                  <a:pt x="98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1"/>
                </a:lnTo>
                <a:lnTo>
                  <a:pt x="194" y="222"/>
                </a:lnTo>
                <a:lnTo>
                  <a:pt x="10" y="307"/>
                </a:lnTo>
                <a:lnTo>
                  <a:pt x="24" y="334"/>
                </a:lnTo>
                <a:lnTo>
                  <a:pt x="199" y="234"/>
                </a:lnTo>
                <a:lnTo>
                  <a:pt x="128" y="428"/>
                </a:lnTo>
                <a:lnTo>
                  <a:pt x="155" y="437"/>
                </a:lnTo>
                <a:lnTo>
                  <a:pt x="213" y="239"/>
                </a:lnTo>
                <a:lnTo>
                  <a:pt x="299" y="426"/>
                </a:lnTo>
                <a:lnTo>
                  <a:pt x="325" y="412"/>
                </a:lnTo>
                <a:lnTo>
                  <a:pt x="225" y="232"/>
                </a:lnTo>
                <a:lnTo>
                  <a:pt x="418" y="300"/>
                </a:lnTo>
                <a:lnTo>
                  <a:pt x="428" y="274"/>
                </a:lnTo>
                <a:lnTo>
                  <a:pt x="230" y="217"/>
                </a:lnTo>
                <a:lnTo>
                  <a:pt x="417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6" name="Freeform 345"/>
          <p:cNvSpPr>
            <a:spLocks/>
          </p:cNvSpPr>
          <p:nvPr>
            <p:custDataLst>
              <p:tags r:id="rId140"/>
            </p:custDataLst>
          </p:nvPr>
        </p:nvSpPr>
        <p:spPr bwMode="auto">
          <a:xfrm>
            <a:off x="5070284" y="2404751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9"/>
                </a:moveTo>
                <a:lnTo>
                  <a:pt x="267" y="0"/>
                </a:lnTo>
                <a:lnTo>
                  <a:pt x="211" y="200"/>
                </a:lnTo>
                <a:lnTo>
                  <a:pt x="125" y="12"/>
                </a:lnTo>
                <a:lnTo>
                  <a:pt x="98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1"/>
                </a:lnTo>
                <a:lnTo>
                  <a:pt x="194" y="222"/>
                </a:lnTo>
                <a:lnTo>
                  <a:pt x="10" y="307"/>
                </a:lnTo>
                <a:lnTo>
                  <a:pt x="24" y="334"/>
                </a:lnTo>
                <a:lnTo>
                  <a:pt x="199" y="234"/>
                </a:lnTo>
                <a:lnTo>
                  <a:pt x="128" y="428"/>
                </a:lnTo>
                <a:lnTo>
                  <a:pt x="155" y="437"/>
                </a:lnTo>
                <a:lnTo>
                  <a:pt x="213" y="239"/>
                </a:lnTo>
                <a:lnTo>
                  <a:pt x="299" y="426"/>
                </a:lnTo>
                <a:lnTo>
                  <a:pt x="325" y="412"/>
                </a:lnTo>
                <a:lnTo>
                  <a:pt x="225" y="232"/>
                </a:lnTo>
                <a:lnTo>
                  <a:pt x="418" y="300"/>
                </a:lnTo>
                <a:lnTo>
                  <a:pt x="428" y="274"/>
                </a:lnTo>
                <a:lnTo>
                  <a:pt x="230" y="217"/>
                </a:lnTo>
                <a:lnTo>
                  <a:pt x="417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7" name="Freeform 346"/>
          <p:cNvSpPr>
            <a:spLocks/>
          </p:cNvSpPr>
          <p:nvPr>
            <p:custDataLst>
              <p:tags r:id="rId141"/>
            </p:custDataLst>
          </p:nvPr>
        </p:nvSpPr>
        <p:spPr bwMode="auto">
          <a:xfrm>
            <a:off x="5038137" y="2269019"/>
            <a:ext cx="127397" cy="129779"/>
          </a:xfrm>
          <a:custGeom>
            <a:avLst/>
            <a:gdLst>
              <a:gd name="T0" fmla="*/ 0 w 429"/>
              <a:gd name="T1" fmla="*/ 0 h 437"/>
              <a:gd name="T2" fmla="*/ 0 w 429"/>
              <a:gd name="T3" fmla="*/ 0 h 437"/>
              <a:gd name="T4" fmla="*/ 0 w 429"/>
              <a:gd name="T5" fmla="*/ 0 h 437"/>
              <a:gd name="T6" fmla="*/ 0 w 429"/>
              <a:gd name="T7" fmla="*/ 0 h 437"/>
              <a:gd name="T8" fmla="*/ 0 w 429"/>
              <a:gd name="T9" fmla="*/ 0 h 437"/>
              <a:gd name="T10" fmla="*/ 0 w 429"/>
              <a:gd name="T11" fmla="*/ 0 h 437"/>
              <a:gd name="T12" fmla="*/ 0 w 429"/>
              <a:gd name="T13" fmla="*/ 0 h 437"/>
              <a:gd name="T14" fmla="*/ 0 w 429"/>
              <a:gd name="T15" fmla="*/ 0 h 437"/>
              <a:gd name="T16" fmla="*/ 0 w 429"/>
              <a:gd name="T17" fmla="*/ 0 h 437"/>
              <a:gd name="T18" fmla="*/ 0 w 429"/>
              <a:gd name="T19" fmla="*/ 0 h 437"/>
              <a:gd name="T20" fmla="*/ 0 w 429"/>
              <a:gd name="T21" fmla="*/ 0 h 437"/>
              <a:gd name="T22" fmla="*/ 0 w 429"/>
              <a:gd name="T23" fmla="*/ 0 h 437"/>
              <a:gd name="T24" fmla="*/ 0 w 429"/>
              <a:gd name="T25" fmla="*/ 0 h 437"/>
              <a:gd name="T26" fmla="*/ 0 w 429"/>
              <a:gd name="T27" fmla="*/ 0 h 437"/>
              <a:gd name="T28" fmla="*/ 0 w 429"/>
              <a:gd name="T29" fmla="*/ 0 h 437"/>
              <a:gd name="T30" fmla="*/ 0 w 429"/>
              <a:gd name="T31" fmla="*/ 0 h 437"/>
              <a:gd name="T32" fmla="*/ 0 w 429"/>
              <a:gd name="T33" fmla="*/ 0 h 437"/>
              <a:gd name="T34" fmla="*/ 0 w 429"/>
              <a:gd name="T35" fmla="*/ 0 h 437"/>
              <a:gd name="T36" fmla="*/ 0 w 429"/>
              <a:gd name="T37" fmla="*/ 0 h 437"/>
              <a:gd name="T38" fmla="*/ 0 w 429"/>
              <a:gd name="T39" fmla="*/ 0 h 437"/>
              <a:gd name="T40" fmla="*/ 0 w 429"/>
              <a:gd name="T41" fmla="*/ 0 h 437"/>
              <a:gd name="T42" fmla="*/ 0 w 429"/>
              <a:gd name="T43" fmla="*/ 0 h 437"/>
              <a:gd name="T44" fmla="*/ 0 w 429"/>
              <a:gd name="T45" fmla="*/ 0 h 437"/>
              <a:gd name="T46" fmla="*/ 0 w 429"/>
              <a:gd name="T47" fmla="*/ 0 h 437"/>
              <a:gd name="T48" fmla="*/ 0 w 429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7"/>
              <a:gd name="T77" fmla="*/ 429 w 429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7">
                <a:moveTo>
                  <a:pt x="297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99" y="26"/>
                </a:lnTo>
                <a:lnTo>
                  <a:pt x="200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3"/>
                </a:lnTo>
                <a:lnTo>
                  <a:pt x="226" y="233"/>
                </a:lnTo>
                <a:lnTo>
                  <a:pt x="419" y="301"/>
                </a:lnTo>
                <a:lnTo>
                  <a:pt x="429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8" name="Freeform 347"/>
          <p:cNvSpPr>
            <a:spLocks/>
          </p:cNvSpPr>
          <p:nvPr>
            <p:custDataLst>
              <p:tags r:id="rId142"/>
            </p:custDataLst>
          </p:nvPr>
        </p:nvSpPr>
        <p:spPr bwMode="auto">
          <a:xfrm>
            <a:off x="5038137" y="2269019"/>
            <a:ext cx="127397" cy="129779"/>
          </a:xfrm>
          <a:custGeom>
            <a:avLst/>
            <a:gdLst>
              <a:gd name="T0" fmla="*/ 0 w 429"/>
              <a:gd name="T1" fmla="*/ 0 h 437"/>
              <a:gd name="T2" fmla="*/ 0 w 429"/>
              <a:gd name="T3" fmla="*/ 0 h 437"/>
              <a:gd name="T4" fmla="*/ 0 w 429"/>
              <a:gd name="T5" fmla="*/ 0 h 437"/>
              <a:gd name="T6" fmla="*/ 0 w 429"/>
              <a:gd name="T7" fmla="*/ 0 h 437"/>
              <a:gd name="T8" fmla="*/ 0 w 429"/>
              <a:gd name="T9" fmla="*/ 0 h 437"/>
              <a:gd name="T10" fmla="*/ 0 w 429"/>
              <a:gd name="T11" fmla="*/ 0 h 437"/>
              <a:gd name="T12" fmla="*/ 0 w 429"/>
              <a:gd name="T13" fmla="*/ 0 h 437"/>
              <a:gd name="T14" fmla="*/ 0 w 429"/>
              <a:gd name="T15" fmla="*/ 0 h 437"/>
              <a:gd name="T16" fmla="*/ 0 w 429"/>
              <a:gd name="T17" fmla="*/ 0 h 437"/>
              <a:gd name="T18" fmla="*/ 0 w 429"/>
              <a:gd name="T19" fmla="*/ 0 h 437"/>
              <a:gd name="T20" fmla="*/ 0 w 429"/>
              <a:gd name="T21" fmla="*/ 0 h 437"/>
              <a:gd name="T22" fmla="*/ 0 w 429"/>
              <a:gd name="T23" fmla="*/ 0 h 437"/>
              <a:gd name="T24" fmla="*/ 0 w 429"/>
              <a:gd name="T25" fmla="*/ 0 h 437"/>
              <a:gd name="T26" fmla="*/ 0 w 429"/>
              <a:gd name="T27" fmla="*/ 0 h 437"/>
              <a:gd name="T28" fmla="*/ 0 w 429"/>
              <a:gd name="T29" fmla="*/ 0 h 437"/>
              <a:gd name="T30" fmla="*/ 0 w 429"/>
              <a:gd name="T31" fmla="*/ 0 h 437"/>
              <a:gd name="T32" fmla="*/ 0 w 429"/>
              <a:gd name="T33" fmla="*/ 0 h 437"/>
              <a:gd name="T34" fmla="*/ 0 w 429"/>
              <a:gd name="T35" fmla="*/ 0 h 437"/>
              <a:gd name="T36" fmla="*/ 0 w 429"/>
              <a:gd name="T37" fmla="*/ 0 h 437"/>
              <a:gd name="T38" fmla="*/ 0 w 429"/>
              <a:gd name="T39" fmla="*/ 0 h 437"/>
              <a:gd name="T40" fmla="*/ 0 w 429"/>
              <a:gd name="T41" fmla="*/ 0 h 437"/>
              <a:gd name="T42" fmla="*/ 0 w 429"/>
              <a:gd name="T43" fmla="*/ 0 h 437"/>
              <a:gd name="T44" fmla="*/ 0 w 429"/>
              <a:gd name="T45" fmla="*/ 0 h 437"/>
              <a:gd name="T46" fmla="*/ 0 w 429"/>
              <a:gd name="T47" fmla="*/ 0 h 437"/>
              <a:gd name="T48" fmla="*/ 0 w 429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7"/>
              <a:gd name="T77" fmla="*/ 429 w 429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7">
                <a:moveTo>
                  <a:pt x="297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99" y="26"/>
                </a:lnTo>
                <a:lnTo>
                  <a:pt x="200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3"/>
                </a:lnTo>
                <a:lnTo>
                  <a:pt x="226" y="233"/>
                </a:lnTo>
                <a:lnTo>
                  <a:pt x="419" y="301"/>
                </a:lnTo>
                <a:lnTo>
                  <a:pt x="429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9" name="Freeform 348"/>
          <p:cNvSpPr>
            <a:spLocks/>
          </p:cNvSpPr>
          <p:nvPr>
            <p:custDataLst>
              <p:tags r:id="rId143"/>
            </p:custDataLst>
          </p:nvPr>
        </p:nvSpPr>
        <p:spPr bwMode="auto">
          <a:xfrm>
            <a:off x="5125052" y="2126145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4"/>
                </a:lnTo>
                <a:lnTo>
                  <a:pt x="100" y="27"/>
                </a:lnTo>
                <a:lnTo>
                  <a:pt x="200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6" y="234"/>
                </a:lnTo>
                <a:lnTo>
                  <a:pt x="418" y="301"/>
                </a:lnTo>
                <a:lnTo>
                  <a:pt x="428" y="275"/>
                </a:lnTo>
                <a:lnTo>
                  <a:pt x="231" y="218"/>
                </a:lnTo>
                <a:lnTo>
                  <a:pt x="417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0" name="Freeform 349"/>
          <p:cNvSpPr>
            <a:spLocks/>
          </p:cNvSpPr>
          <p:nvPr>
            <p:custDataLst>
              <p:tags r:id="rId144"/>
            </p:custDataLst>
          </p:nvPr>
        </p:nvSpPr>
        <p:spPr bwMode="auto">
          <a:xfrm>
            <a:off x="5125052" y="2126145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4"/>
                </a:lnTo>
                <a:lnTo>
                  <a:pt x="100" y="27"/>
                </a:lnTo>
                <a:lnTo>
                  <a:pt x="200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6" y="234"/>
                </a:lnTo>
                <a:lnTo>
                  <a:pt x="418" y="301"/>
                </a:lnTo>
                <a:lnTo>
                  <a:pt x="428" y="275"/>
                </a:lnTo>
                <a:lnTo>
                  <a:pt x="231" y="218"/>
                </a:lnTo>
                <a:lnTo>
                  <a:pt x="417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1" name="Freeform 350"/>
          <p:cNvSpPr>
            <a:spLocks/>
          </p:cNvSpPr>
          <p:nvPr>
            <p:custDataLst>
              <p:tags r:id="rId145"/>
            </p:custDataLst>
          </p:nvPr>
        </p:nvSpPr>
        <p:spPr bwMode="auto">
          <a:xfrm>
            <a:off x="4994084" y="2017797"/>
            <a:ext cx="127397" cy="129779"/>
          </a:xfrm>
          <a:custGeom>
            <a:avLst/>
            <a:gdLst>
              <a:gd name="T0" fmla="*/ 0 w 427"/>
              <a:gd name="T1" fmla="*/ 0 h 437"/>
              <a:gd name="T2" fmla="*/ 0 w 427"/>
              <a:gd name="T3" fmla="*/ 0 h 437"/>
              <a:gd name="T4" fmla="*/ 0 w 427"/>
              <a:gd name="T5" fmla="*/ 0 h 437"/>
              <a:gd name="T6" fmla="*/ 0 w 427"/>
              <a:gd name="T7" fmla="*/ 0 h 437"/>
              <a:gd name="T8" fmla="*/ 0 w 427"/>
              <a:gd name="T9" fmla="*/ 0 h 437"/>
              <a:gd name="T10" fmla="*/ 0 w 427"/>
              <a:gd name="T11" fmla="*/ 0 h 437"/>
              <a:gd name="T12" fmla="*/ 0 w 427"/>
              <a:gd name="T13" fmla="*/ 0 h 437"/>
              <a:gd name="T14" fmla="*/ 0 w 427"/>
              <a:gd name="T15" fmla="*/ 0 h 437"/>
              <a:gd name="T16" fmla="*/ 0 w 427"/>
              <a:gd name="T17" fmla="*/ 0 h 437"/>
              <a:gd name="T18" fmla="*/ 0 w 427"/>
              <a:gd name="T19" fmla="*/ 0 h 437"/>
              <a:gd name="T20" fmla="*/ 0 w 427"/>
              <a:gd name="T21" fmla="*/ 0 h 437"/>
              <a:gd name="T22" fmla="*/ 0 w 427"/>
              <a:gd name="T23" fmla="*/ 0 h 437"/>
              <a:gd name="T24" fmla="*/ 0 w 427"/>
              <a:gd name="T25" fmla="*/ 0 h 437"/>
              <a:gd name="T26" fmla="*/ 0 w 427"/>
              <a:gd name="T27" fmla="*/ 0 h 437"/>
              <a:gd name="T28" fmla="*/ 0 w 427"/>
              <a:gd name="T29" fmla="*/ 0 h 437"/>
              <a:gd name="T30" fmla="*/ 0 w 427"/>
              <a:gd name="T31" fmla="*/ 0 h 437"/>
              <a:gd name="T32" fmla="*/ 0 w 427"/>
              <a:gd name="T33" fmla="*/ 0 h 437"/>
              <a:gd name="T34" fmla="*/ 0 w 427"/>
              <a:gd name="T35" fmla="*/ 0 h 437"/>
              <a:gd name="T36" fmla="*/ 0 w 427"/>
              <a:gd name="T37" fmla="*/ 0 h 437"/>
              <a:gd name="T38" fmla="*/ 0 w 427"/>
              <a:gd name="T39" fmla="*/ 0 h 437"/>
              <a:gd name="T40" fmla="*/ 0 w 427"/>
              <a:gd name="T41" fmla="*/ 0 h 437"/>
              <a:gd name="T42" fmla="*/ 0 w 427"/>
              <a:gd name="T43" fmla="*/ 0 h 437"/>
              <a:gd name="T44" fmla="*/ 0 w 427"/>
              <a:gd name="T45" fmla="*/ 0 h 437"/>
              <a:gd name="T46" fmla="*/ 0 w 427"/>
              <a:gd name="T47" fmla="*/ 0 h 437"/>
              <a:gd name="T48" fmla="*/ 0 w 427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7"/>
              <a:gd name="T76" fmla="*/ 0 h 437"/>
              <a:gd name="T77" fmla="*/ 427 w 427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7" h="437">
                <a:moveTo>
                  <a:pt x="296" y="9"/>
                </a:moveTo>
                <a:lnTo>
                  <a:pt x="268" y="0"/>
                </a:lnTo>
                <a:lnTo>
                  <a:pt x="210" y="201"/>
                </a:lnTo>
                <a:lnTo>
                  <a:pt x="125" y="13"/>
                </a:lnTo>
                <a:lnTo>
                  <a:pt x="99" y="27"/>
                </a:lnTo>
                <a:lnTo>
                  <a:pt x="200" y="205"/>
                </a:lnTo>
                <a:lnTo>
                  <a:pt x="8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9"/>
                </a:lnTo>
                <a:lnTo>
                  <a:pt x="24" y="334"/>
                </a:lnTo>
                <a:lnTo>
                  <a:pt x="199" y="236"/>
                </a:lnTo>
                <a:lnTo>
                  <a:pt x="128" y="428"/>
                </a:lnTo>
                <a:lnTo>
                  <a:pt x="155" y="437"/>
                </a:lnTo>
                <a:lnTo>
                  <a:pt x="212" y="240"/>
                </a:lnTo>
                <a:lnTo>
                  <a:pt x="299" y="426"/>
                </a:lnTo>
                <a:lnTo>
                  <a:pt x="325" y="412"/>
                </a:lnTo>
                <a:lnTo>
                  <a:pt x="226" y="233"/>
                </a:lnTo>
                <a:lnTo>
                  <a:pt x="418" y="301"/>
                </a:lnTo>
                <a:lnTo>
                  <a:pt x="427" y="275"/>
                </a:lnTo>
                <a:lnTo>
                  <a:pt x="231" y="217"/>
                </a:lnTo>
                <a:lnTo>
                  <a:pt x="417" y="135"/>
                </a:lnTo>
                <a:lnTo>
                  <a:pt x="404" y="109"/>
                </a:lnTo>
                <a:lnTo>
                  <a:pt x="225" y="205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2" name="Freeform 351"/>
          <p:cNvSpPr>
            <a:spLocks/>
          </p:cNvSpPr>
          <p:nvPr>
            <p:custDataLst>
              <p:tags r:id="rId146"/>
            </p:custDataLst>
          </p:nvPr>
        </p:nvSpPr>
        <p:spPr bwMode="auto">
          <a:xfrm>
            <a:off x="4994084" y="2017797"/>
            <a:ext cx="127397" cy="129779"/>
          </a:xfrm>
          <a:custGeom>
            <a:avLst/>
            <a:gdLst>
              <a:gd name="T0" fmla="*/ 0 w 427"/>
              <a:gd name="T1" fmla="*/ 0 h 437"/>
              <a:gd name="T2" fmla="*/ 0 w 427"/>
              <a:gd name="T3" fmla="*/ 0 h 437"/>
              <a:gd name="T4" fmla="*/ 0 w 427"/>
              <a:gd name="T5" fmla="*/ 0 h 437"/>
              <a:gd name="T6" fmla="*/ 0 w 427"/>
              <a:gd name="T7" fmla="*/ 0 h 437"/>
              <a:gd name="T8" fmla="*/ 0 w 427"/>
              <a:gd name="T9" fmla="*/ 0 h 437"/>
              <a:gd name="T10" fmla="*/ 0 w 427"/>
              <a:gd name="T11" fmla="*/ 0 h 437"/>
              <a:gd name="T12" fmla="*/ 0 w 427"/>
              <a:gd name="T13" fmla="*/ 0 h 437"/>
              <a:gd name="T14" fmla="*/ 0 w 427"/>
              <a:gd name="T15" fmla="*/ 0 h 437"/>
              <a:gd name="T16" fmla="*/ 0 w 427"/>
              <a:gd name="T17" fmla="*/ 0 h 437"/>
              <a:gd name="T18" fmla="*/ 0 w 427"/>
              <a:gd name="T19" fmla="*/ 0 h 437"/>
              <a:gd name="T20" fmla="*/ 0 w 427"/>
              <a:gd name="T21" fmla="*/ 0 h 437"/>
              <a:gd name="T22" fmla="*/ 0 w 427"/>
              <a:gd name="T23" fmla="*/ 0 h 437"/>
              <a:gd name="T24" fmla="*/ 0 w 427"/>
              <a:gd name="T25" fmla="*/ 0 h 437"/>
              <a:gd name="T26" fmla="*/ 0 w 427"/>
              <a:gd name="T27" fmla="*/ 0 h 437"/>
              <a:gd name="T28" fmla="*/ 0 w 427"/>
              <a:gd name="T29" fmla="*/ 0 h 437"/>
              <a:gd name="T30" fmla="*/ 0 w 427"/>
              <a:gd name="T31" fmla="*/ 0 h 437"/>
              <a:gd name="T32" fmla="*/ 0 w 427"/>
              <a:gd name="T33" fmla="*/ 0 h 437"/>
              <a:gd name="T34" fmla="*/ 0 w 427"/>
              <a:gd name="T35" fmla="*/ 0 h 437"/>
              <a:gd name="T36" fmla="*/ 0 w 427"/>
              <a:gd name="T37" fmla="*/ 0 h 437"/>
              <a:gd name="T38" fmla="*/ 0 w 427"/>
              <a:gd name="T39" fmla="*/ 0 h 437"/>
              <a:gd name="T40" fmla="*/ 0 w 427"/>
              <a:gd name="T41" fmla="*/ 0 h 437"/>
              <a:gd name="T42" fmla="*/ 0 w 427"/>
              <a:gd name="T43" fmla="*/ 0 h 437"/>
              <a:gd name="T44" fmla="*/ 0 w 427"/>
              <a:gd name="T45" fmla="*/ 0 h 437"/>
              <a:gd name="T46" fmla="*/ 0 w 427"/>
              <a:gd name="T47" fmla="*/ 0 h 437"/>
              <a:gd name="T48" fmla="*/ 0 w 427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7"/>
              <a:gd name="T76" fmla="*/ 0 h 437"/>
              <a:gd name="T77" fmla="*/ 427 w 427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7" h="437">
                <a:moveTo>
                  <a:pt x="296" y="9"/>
                </a:moveTo>
                <a:lnTo>
                  <a:pt x="268" y="0"/>
                </a:lnTo>
                <a:lnTo>
                  <a:pt x="210" y="201"/>
                </a:lnTo>
                <a:lnTo>
                  <a:pt x="125" y="13"/>
                </a:lnTo>
                <a:lnTo>
                  <a:pt x="99" y="27"/>
                </a:lnTo>
                <a:lnTo>
                  <a:pt x="200" y="205"/>
                </a:lnTo>
                <a:lnTo>
                  <a:pt x="8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9"/>
                </a:lnTo>
                <a:lnTo>
                  <a:pt x="24" y="334"/>
                </a:lnTo>
                <a:lnTo>
                  <a:pt x="199" y="236"/>
                </a:lnTo>
                <a:lnTo>
                  <a:pt x="128" y="428"/>
                </a:lnTo>
                <a:lnTo>
                  <a:pt x="155" y="437"/>
                </a:lnTo>
                <a:lnTo>
                  <a:pt x="212" y="240"/>
                </a:lnTo>
                <a:lnTo>
                  <a:pt x="299" y="426"/>
                </a:lnTo>
                <a:lnTo>
                  <a:pt x="325" y="412"/>
                </a:lnTo>
                <a:lnTo>
                  <a:pt x="226" y="233"/>
                </a:lnTo>
                <a:lnTo>
                  <a:pt x="418" y="301"/>
                </a:lnTo>
                <a:lnTo>
                  <a:pt x="427" y="275"/>
                </a:lnTo>
                <a:lnTo>
                  <a:pt x="231" y="217"/>
                </a:lnTo>
                <a:lnTo>
                  <a:pt x="417" y="135"/>
                </a:lnTo>
                <a:lnTo>
                  <a:pt x="404" y="109"/>
                </a:lnTo>
                <a:lnTo>
                  <a:pt x="225" y="205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3" name="Freeform 352"/>
          <p:cNvSpPr>
            <a:spLocks/>
          </p:cNvSpPr>
          <p:nvPr>
            <p:custDataLst>
              <p:tags r:id="rId147"/>
            </p:custDataLst>
          </p:nvPr>
        </p:nvSpPr>
        <p:spPr bwMode="auto">
          <a:xfrm>
            <a:off x="4896452" y="2498810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0" y="204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7"/>
                </a:lnTo>
                <a:lnTo>
                  <a:pt x="156" y="437"/>
                </a:lnTo>
                <a:lnTo>
                  <a:pt x="213" y="239"/>
                </a:lnTo>
                <a:lnTo>
                  <a:pt x="300" y="425"/>
                </a:lnTo>
                <a:lnTo>
                  <a:pt x="325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4" name="Freeform 353"/>
          <p:cNvSpPr>
            <a:spLocks/>
          </p:cNvSpPr>
          <p:nvPr>
            <p:custDataLst>
              <p:tags r:id="rId148"/>
            </p:custDataLst>
          </p:nvPr>
        </p:nvSpPr>
        <p:spPr bwMode="auto">
          <a:xfrm>
            <a:off x="4896452" y="2498810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0" y="204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7"/>
                </a:lnTo>
                <a:lnTo>
                  <a:pt x="156" y="437"/>
                </a:lnTo>
                <a:lnTo>
                  <a:pt x="213" y="239"/>
                </a:lnTo>
                <a:lnTo>
                  <a:pt x="300" y="425"/>
                </a:lnTo>
                <a:lnTo>
                  <a:pt x="325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5" name="Freeform 354"/>
          <p:cNvSpPr>
            <a:spLocks/>
          </p:cNvSpPr>
          <p:nvPr>
            <p:custDataLst>
              <p:tags r:id="rId149"/>
            </p:custDataLst>
          </p:nvPr>
        </p:nvSpPr>
        <p:spPr bwMode="auto">
          <a:xfrm>
            <a:off x="4917884" y="2126145"/>
            <a:ext cx="127397" cy="130969"/>
          </a:xfrm>
          <a:custGeom>
            <a:avLst/>
            <a:gdLst>
              <a:gd name="T0" fmla="*/ 0 w 427"/>
              <a:gd name="T1" fmla="*/ 0 h 437"/>
              <a:gd name="T2" fmla="*/ 0 w 427"/>
              <a:gd name="T3" fmla="*/ 0 h 437"/>
              <a:gd name="T4" fmla="*/ 0 w 427"/>
              <a:gd name="T5" fmla="*/ 0 h 437"/>
              <a:gd name="T6" fmla="*/ 0 w 427"/>
              <a:gd name="T7" fmla="*/ 0 h 437"/>
              <a:gd name="T8" fmla="*/ 0 w 427"/>
              <a:gd name="T9" fmla="*/ 0 h 437"/>
              <a:gd name="T10" fmla="*/ 0 w 427"/>
              <a:gd name="T11" fmla="*/ 0 h 437"/>
              <a:gd name="T12" fmla="*/ 0 w 427"/>
              <a:gd name="T13" fmla="*/ 0 h 437"/>
              <a:gd name="T14" fmla="*/ 0 w 427"/>
              <a:gd name="T15" fmla="*/ 0 h 437"/>
              <a:gd name="T16" fmla="*/ 0 w 427"/>
              <a:gd name="T17" fmla="*/ 0 h 437"/>
              <a:gd name="T18" fmla="*/ 0 w 427"/>
              <a:gd name="T19" fmla="*/ 0 h 437"/>
              <a:gd name="T20" fmla="*/ 0 w 427"/>
              <a:gd name="T21" fmla="*/ 0 h 437"/>
              <a:gd name="T22" fmla="*/ 0 w 427"/>
              <a:gd name="T23" fmla="*/ 0 h 437"/>
              <a:gd name="T24" fmla="*/ 0 w 427"/>
              <a:gd name="T25" fmla="*/ 0 h 437"/>
              <a:gd name="T26" fmla="*/ 0 w 427"/>
              <a:gd name="T27" fmla="*/ 0 h 437"/>
              <a:gd name="T28" fmla="*/ 0 w 427"/>
              <a:gd name="T29" fmla="*/ 0 h 437"/>
              <a:gd name="T30" fmla="*/ 0 w 427"/>
              <a:gd name="T31" fmla="*/ 0 h 437"/>
              <a:gd name="T32" fmla="*/ 0 w 427"/>
              <a:gd name="T33" fmla="*/ 0 h 437"/>
              <a:gd name="T34" fmla="*/ 0 w 427"/>
              <a:gd name="T35" fmla="*/ 0 h 437"/>
              <a:gd name="T36" fmla="*/ 0 w 427"/>
              <a:gd name="T37" fmla="*/ 0 h 437"/>
              <a:gd name="T38" fmla="*/ 0 w 427"/>
              <a:gd name="T39" fmla="*/ 0 h 437"/>
              <a:gd name="T40" fmla="*/ 0 w 427"/>
              <a:gd name="T41" fmla="*/ 0 h 437"/>
              <a:gd name="T42" fmla="*/ 0 w 427"/>
              <a:gd name="T43" fmla="*/ 0 h 437"/>
              <a:gd name="T44" fmla="*/ 0 w 427"/>
              <a:gd name="T45" fmla="*/ 0 h 437"/>
              <a:gd name="T46" fmla="*/ 0 w 427"/>
              <a:gd name="T47" fmla="*/ 0 h 437"/>
              <a:gd name="T48" fmla="*/ 0 w 427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7"/>
              <a:gd name="T76" fmla="*/ 0 h 437"/>
              <a:gd name="T77" fmla="*/ 427 w 427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7" h="437">
                <a:moveTo>
                  <a:pt x="296" y="10"/>
                </a:moveTo>
                <a:lnTo>
                  <a:pt x="268" y="0"/>
                </a:lnTo>
                <a:lnTo>
                  <a:pt x="210" y="201"/>
                </a:lnTo>
                <a:lnTo>
                  <a:pt x="125" y="14"/>
                </a:lnTo>
                <a:lnTo>
                  <a:pt x="99" y="27"/>
                </a:lnTo>
                <a:lnTo>
                  <a:pt x="200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2" y="240"/>
                </a:lnTo>
                <a:lnTo>
                  <a:pt x="299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1"/>
                </a:lnTo>
                <a:lnTo>
                  <a:pt x="427" y="275"/>
                </a:lnTo>
                <a:lnTo>
                  <a:pt x="231" y="218"/>
                </a:lnTo>
                <a:lnTo>
                  <a:pt x="417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6" name="Freeform 355"/>
          <p:cNvSpPr>
            <a:spLocks/>
          </p:cNvSpPr>
          <p:nvPr>
            <p:custDataLst>
              <p:tags r:id="rId150"/>
            </p:custDataLst>
          </p:nvPr>
        </p:nvSpPr>
        <p:spPr bwMode="auto">
          <a:xfrm>
            <a:off x="4917884" y="2126145"/>
            <a:ext cx="127397" cy="130969"/>
          </a:xfrm>
          <a:custGeom>
            <a:avLst/>
            <a:gdLst>
              <a:gd name="T0" fmla="*/ 0 w 427"/>
              <a:gd name="T1" fmla="*/ 0 h 437"/>
              <a:gd name="T2" fmla="*/ 0 w 427"/>
              <a:gd name="T3" fmla="*/ 0 h 437"/>
              <a:gd name="T4" fmla="*/ 0 w 427"/>
              <a:gd name="T5" fmla="*/ 0 h 437"/>
              <a:gd name="T6" fmla="*/ 0 w 427"/>
              <a:gd name="T7" fmla="*/ 0 h 437"/>
              <a:gd name="T8" fmla="*/ 0 w 427"/>
              <a:gd name="T9" fmla="*/ 0 h 437"/>
              <a:gd name="T10" fmla="*/ 0 w 427"/>
              <a:gd name="T11" fmla="*/ 0 h 437"/>
              <a:gd name="T12" fmla="*/ 0 w 427"/>
              <a:gd name="T13" fmla="*/ 0 h 437"/>
              <a:gd name="T14" fmla="*/ 0 w 427"/>
              <a:gd name="T15" fmla="*/ 0 h 437"/>
              <a:gd name="T16" fmla="*/ 0 w 427"/>
              <a:gd name="T17" fmla="*/ 0 h 437"/>
              <a:gd name="T18" fmla="*/ 0 w 427"/>
              <a:gd name="T19" fmla="*/ 0 h 437"/>
              <a:gd name="T20" fmla="*/ 0 w 427"/>
              <a:gd name="T21" fmla="*/ 0 h 437"/>
              <a:gd name="T22" fmla="*/ 0 w 427"/>
              <a:gd name="T23" fmla="*/ 0 h 437"/>
              <a:gd name="T24" fmla="*/ 0 w 427"/>
              <a:gd name="T25" fmla="*/ 0 h 437"/>
              <a:gd name="T26" fmla="*/ 0 w 427"/>
              <a:gd name="T27" fmla="*/ 0 h 437"/>
              <a:gd name="T28" fmla="*/ 0 w 427"/>
              <a:gd name="T29" fmla="*/ 0 h 437"/>
              <a:gd name="T30" fmla="*/ 0 w 427"/>
              <a:gd name="T31" fmla="*/ 0 h 437"/>
              <a:gd name="T32" fmla="*/ 0 w 427"/>
              <a:gd name="T33" fmla="*/ 0 h 437"/>
              <a:gd name="T34" fmla="*/ 0 w 427"/>
              <a:gd name="T35" fmla="*/ 0 h 437"/>
              <a:gd name="T36" fmla="*/ 0 w 427"/>
              <a:gd name="T37" fmla="*/ 0 h 437"/>
              <a:gd name="T38" fmla="*/ 0 w 427"/>
              <a:gd name="T39" fmla="*/ 0 h 437"/>
              <a:gd name="T40" fmla="*/ 0 w 427"/>
              <a:gd name="T41" fmla="*/ 0 h 437"/>
              <a:gd name="T42" fmla="*/ 0 w 427"/>
              <a:gd name="T43" fmla="*/ 0 h 437"/>
              <a:gd name="T44" fmla="*/ 0 w 427"/>
              <a:gd name="T45" fmla="*/ 0 h 437"/>
              <a:gd name="T46" fmla="*/ 0 w 427"/>
              <a:gd name="T47" fmla="*/ 0 h 437"/>
              <a:gd name="T48" fmla="*/ 0 w 427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7"/>
              <a:gd name="T76" fmla="*/ 0 h 437"/>
              <a:gd name="T77" fmla="*/ 427 w 427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7" h="437">
                <a:moveTo>
                  <a:pt x="296" y="10"/>
                </a:moveTo>
                <a:lnTo>
                  <a:pt x="268" y="0"/>
                </a:lnTo>
                <a:lnTo>
                  <a:pt x="210" y="201"/>
                </a:lnTo>
                <a:lnTo>
                  <a:pt x="125" y="14"/>
                </a:lnTo>
                <a:lnTo>
                  <a:pt x="99" y="27"/>
                </a:lnTo>
                <a:lnTo>
                  <a:pt x="200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2" y="240"/>
                </a:lnTo>
                <a:lnTo>
                  <a:pt x="299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1"/>
                </a:lnTo>
                <a:lnTo>
                  <a:pt x="427" y="275"/>
                </a:lnTo>
                <a:lnTo>
                  <a:pt x="231" y="218"/>
                </a:lnTo>
                <a:lnTo>
                  <a:pt x="417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7" name="Freeform 356"/>
          <p:cNvSpPr>
            <a:spLocks/>
          </p:cNvSpPr>
          <p:nvPr>
            <p:custDataLst>
              <p:tags r:id="rId151"/>
            </p:custDataLst>
          </p:nvPr>
        </p:nvSpPr>
        <p:spPr bwMode="auto">
          <a:xfrm>
            <a:off x="4765484" y="208328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5" y="223"/>
                </a:lnTo>
                <a:lnTo>
                  <a:pt x="11" y="309"/>
                </a:lnTo>
                <a:lnTo>
                  <a:pt x="25" y="335"/>
                </a:lnTo>
                <a:lnTo>
                  <a:pt x="200" y="236"/>
                </a:lnTo>
                <a:lnTo>
                  <a:pt x="129" y="429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1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4" y="109"/>
                </a:lnTo>
                <a:lnTo>
                  <a:pt x="225" y="206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8" name="Freeform 357"/>
          <p:cNvSpPr>
            <a:spLocks/>
          </p:cNvSpPr>
          <p:nvPr>
            <p:custDataLst>
              <p:tags r:id="rId152"/>
            </p:custDataLst>
          </p:nvPr>
        </p:nvSpPr>
        <p:spPr bwMode="auto">
          <a:xfrm>
            <a:off x="4765484" y="208328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5" y="223"/>
                </a:lnTo>
                <a:lnTo>
                  <a:pt x="11" y="309"/>
                </a:lnTo>
                <a:lnTo>
                  <a:pt x="25" y="335"/>
                </a:lnTo>
                <a:lnTo>
                  <a:pt x="200" y="236"/>
                </a:lnTo>
                <a:lnTo>
                  <a:pt x="129" y="429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1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4" y="109"/>
                </a:lnTo>
                <a:lnTo>
                  <a:pt x="225" y="206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9" name="Freeform 358"/>
          <p:cNvSpPr>
            <a:spLocks/>
          </p:cNvSpPr>
          <p:nvPr>
            <p:custDataLst>
              <p:tags r:id="rId153"/>
            </p:custDataLst>
          </p:nvPr>
        </p:nvSpPr>
        <p:spPr bwMode="auto">
          <a:xfrm>
            <a:off x="4208271" y="2180914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9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19" y="302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0" name="Freeform 359"/>
          <p:cNvSpPr>
            <a:spLocks/>
          </p:cNvSpPr>
          <p:nvPr>
            <p:custDataLst>
              <p:tags r:id="rId154"/>
            </p:custDataLst>
          </p:nvPr>
        </p:nvSpPr>
        <p:spPr bwMode="auto">
          <a:xfrm>
            <a:off x="4208271" y="2180914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9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19" y="302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1" name="Freeform 360"/>
          <p:cNvSpPr>
            <a:spLocks/>
          </p:cNvSpPr>
          <p:nvPr>
            <p:custDataLst>
              <p:tags r:id="rId155"/>
            </p:custDataLst>
          </p:nvPr>
        </p:nvSpPr>
        <p:spPr bwMode="auto">
          <a:xfrm>
            <a:off x="3968955" y="2214251"/>
            <a:ext cx="126206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2" y="201"/>
                </a:lnTo>
                <a:lnTo>
                  <a:pt x="126" y="14"/>
                </a:lnTo>
                <a:lnTo>
                  <a:pt x="100" y="27"/>
                </a:lnTo>
                <a:lnTo>
                  <a:pt x="201" y="205"/>
                </a:lnTo>
                <a:lnTo>
                  <a:pt x="9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5" y="336"/>
                </a:lnTo>
                <a:lnTo>
                  <a:pt x="200" y="236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299" y="426"/>
                </a:lnTo>
                <a:lnTo>
                  <a:pt x="326" y="413"/>
                </a:lnTo>
                <a:lnTo>
                  <a:pt x="226" y="233"/>
                </a:lnTo>
                <a:lnTo>
                  <a:pt x="420" y="302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2" name="Freeform 361"/>
          <p:cNvSpPr>
            <a:spLocks/>
          </p:cNvSpPr>
          <p:nvPr>
            <p:custDataLst>
              <p:tags r:id="rId156"/>
            </p:custDataLst>
          </p:nvPr>
        </p:nvSpPr>
        <p:spPr bwMode="auto">
          <a:xfrm>
            <a:off x="3968955" y="2214251"/>
            <a:ext cx="126206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2" y="201"/>
                </a:lnTo>
                <a:lnTo>
                  <a:pt x="126" y="14"/>
                </a:lnTo>
                <a:lnTo>
                  <a:pt x="100" y="27"/>
                </a:lnTo>
                <a:lnTo>
                  <a:pt x="201" y="205"/>
                </a:lnTo>
                <a:lnTo>
                  <a:pt x="9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5" y="336"/>
                </a:lnTo>
                <a:lnTo>
                  <a:pt x="200" y="236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299" y="426"/>
                </a:lnTo>
                <a:lnTo>
                  <a:pt x="326" y="413"/>
                </a:lnTo>
                <a:lnTo>
                  <a:pt x="226" y="233"/>
                </a:lnTo>
                <a:lnTo>
                  <a:pt x="420" y="302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3" name="Freeform 362"/>
          <p:cNvSpPr>
            <a:spLocks/>
          </p:cNvSpPr>
          <p:nvPr>
            <p:custDataLst>
              <p:tags r:id="rId157"/>
            </p:custDataLst>
          </p:nvPr>
        </p:nvSpPr>
        <p:spPr bwMode="auto">
          <a:xfrm>
            <a:off x="4186840" y="2366651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1"/>
                </a:moveTo>
                <a:lnTo>
                  <a:pt x="268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5" y="224"/>
                </a:lnTo>
                <a:lnTo>
                  <a:pt x="11" y="309"/>
                </a:lnTo>
                <a:lnTo>
                  <a:pt x="25" y="336"/>
                </a:lnTo>
                <a:lnTo>
                  <a:pt x="200" y="236"/>
                </a:lnTo>
                <a:lnTo>
                  <a:pt x="129" y="429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2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1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4" name="Freeform 363"/>
          <p:cNvSpPr>
            <a:spLocks/>
          </p:cNvSpPr>
          <p:nvPr>
            <p:custDataLst>
              <p:tags r:id="rId158"/>
            </p:custDataLst>
          </p:nvPr>
        </p:nvSpPr>
        <p:spPr bwMode="auto">
          <a:xfrm>
            <a:off x="4186840" y="2366651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1"/>
                </a:moveTo>
                <a:lnTo>
                  <a:pt x="268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5" y="224"/>
                </a:lnTo>
                <a:lnTo>
                  <a:pt x="11" y="309"/>
                </a:lnTo>
                <a:lnTo>
                  <a:pt x="25" y="336"/>
                </a:lnTo>
                <a:lnTo>
                  <a:pt x="200" y="236"/>
                </a:lnTo>
                <a:lnTo>
                  <a:pt x="129" y="429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2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1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5" name="Freeform 364"/>
          <p:cNvSpPr>
            <a:spLocks/>
          </p:cNvSpPr>
          <p:nvPr>
            <p:custDataLst>
              <p:tags r:id="rId159"/>
            </p:custDataLst>
          </p:nvPr>
        </p:nvSpPr>
        <p:spPr bwMode="auto">
          <a:xfrm>
            <a:off x="4088018" y="2520241"/>
            <a:ext cx="127397" cy="129779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7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2"/>
                </a:lnTo>
                <a:lnTo>
                  <a:pt x="100" y="25"/>
                </a:lnTo>
                <a:lnTo>
                  <a:pt x="201" y="204"/>
                </a:lnTo>
                <a:lnTo>
                  <a:pt x="9" y="134"/>
                </a:lnTo>
                <a:lnTo>
                  <a:pt x="0" y="161"/>
                </a:lnTo>
                <a:lnTo>
                  <a:pt x="195" y="222"/>
                </a:lnTo>
                <a:lnTo>
                  <a:pt x="12" y="307"/>
                </a:lnTo>
                <a:lnTo>
                  <a:pt x="26" y="334"/>
                </a:lnTo>
                <a:lnTo>
                  <a:pt x="201" y="234"/>
                </a:lnTo>
                <a:lnTo>
                  <a:pt x="130" y="427"/>
                </a:lnTo>
                <a:lnTo>
                  <a:pt x="157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6" y="232"/>
                </a:lnTo>
                <a:lnTo>
                  <a:pt x="420" y="300"/>
                </a:lnTo>
                <a:lnTo>
                  <a:pt x="429" y="273"/>
                </a:lnTo>
                <a:lnTo>
                  <a:pt x="232" y="217"/>
                </a:lnTo>
                <a:lnTo>
                  <a:pt x="418" y="133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6" name="Freeform 365"/>
          <p:cNvSpPr>
            <a:spLocks/>
          </p:cNvSpPr>
          <p:nvPr>
            <p:custDataLst>
              <p:tags r:id="rId160"/>
            </p:custDataLst>
          </p:nvPr>
        </p:nvSpPr>
        <p:spPr bwMode="auto">
          <a:xfrm>
            <a:off x="4088018" y="2520241"/>
            <a:ext cx="127397" cy="129779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7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2"/>
                </a:lnTo>
                <a:lnTo>
                  <a:pt x="100" y="25"/>
                </a:lnTo>
                <a:lnTo>
                  <a:pt x="201" y="204"/>
                </a:lnTo>
                <a:lnTo>
                  <a:pt x="9" y="134"/>
                </a:lnTo>
                <a:lnTo>
                  <a:pt x="0" y="161"/>
                </a:lnTo>
                <a:lnTo>
                  <a:pt x="195" y="222"/>
                </a:lnTo>
                <a:lnTo>
                  <a:pt x="12" y="307"/>
                </a:lnTo>
                <a:lnTo>
                  <a:pt x="26" y="334"/>
                </a:lnTo>
                <a:lnTo>
                  <a:pt x="201" y="234"/>
                </a:lnTo>
                <a:lnTo>
                  <a:pt x="130" y="427"/>
                </a:lnTo>
                <a:lnTo>
                  <a:pt x="157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6" y="232"/>
                </a:lnTo>
                <a:lnTo>
                  <a:pt x="420" y="300"/>
                </a:lnTo>
                <a:lnTo>
                  <a:pt x="429" y="273"/>
                </a:lnTo>
                <a:lnTo>
                  <a:pt x="232" y="217"/>
                </a:lnTo>
                <a:lnTo>
                  <a:pt x="418" y="133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7" name="Freeform 366"/>
          <p:cNvSpPr>
            <a:spLocks/>
          </p:cNvSpPr>
          <p:nvPr>
            <p:custDataLst>
              <p:tags r:id="rId161"/>
            </p:custDataLst>
          </p:nvPr>
        </p:nvSpPr>
        <p:spPr bwMode="auto">
          <a:xfrm>
            <a:off x="3902281" y="267383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2"/>
                </a:lnTo>
                <a:lnTo>
                  <a:pt x="100" y="25"/>
                </a:lnTo>
                <a:lnTo>
                  <a:pt x="201" y="204"/>
                </a:lnTo>
                <a:lnTo>
                  <a:pt x="9" y="134"/>
                </a:lnTo>
                <a:lnTo>
                  <a:pt x="0" y="161"/>
                </a:lnTo>
                <a:lnTo>
                  <a:pt x="194" y="222"/>
                </a:lnTo>
                <a:lnTo>
                  <a:pt x="11" y="307"/>
                </a:lnTo>
                <a:lnTo>
                  <a:pt x="25" y="334"/>
                </a:lnTo>
                <a:lnTo>
                  <a:pt x="199" y="234"/>
                </a:lnTo>
                <a:lnTo>
                  <a:pt x="129" y="427"/>
                </a:lnTo>
                <a:lnTo>
                  <a:pt x="155" y="437"/>
                </a:lnTo>
                <a:lnTo>
                  <a:pt x="214" y="239"/>
                </a:lnTo>
                <a:lnTo>
                  <a:pt x="299" y="425"/>
                </a:lnTo>
                <a:lnTo>
                  <a:pt x="325" y="412"/>
                </a:lnTo>
                <a:lnTo>
                  <a:pt x="226" y="232"/>
                </a:lnTo>
                <a:lnTo>
                  <a:pt x="420" y="300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4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8" name="Freeform 367"/>
          <p:cNvSpPr>
            <a:spLocks/>
          </p:cNvSpPr>
          <p:nvPr>
            <p:custDataLst>
              <p:tags r:id="rId162"/>
            </p:custDataLst>
          </p:nvPr>
        </p:nvSpPr>
        <p:spPr bwMode="auto">
          <a:xfrm>
            <a:off x="3902281" y="267383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2"/>
                </a:lnTo>
                <a:lnTo>
                  <a:pt x="100" y="25"/>
                </a:lnTo>
                <a:lnTo>
                  <a:pt x="201" y="204"/>
                </a:lnTo>
                <a:lnTo>
                  <a:pt x="9" y="134"/>
                </a:lnTo>
                <a:lnTo>
                  <a:pt x="0" y="161"/>
                </a:lnTo>
                <a:lnTo>
                  <a:pt x="194" y="222"/>
                </a:lnTo>
                <a:lnTo>
                  <a:pt x="11" y="307"/>
                </a:lnTo>
                <a:lnTo>
                  <a:pt x="25" y="334"/>
                </a:lnTo>
                <a:lnTo>
                  <a:pt x="199" y="234"/>
                </a:lnTo>
                <a:lnTo>
                  <a:pt x="129" y="427"/>
                </a:lnTo>
                <a:lnTo>
                  <a:pt x="155" y="437"/>
                </a:lnTo>
                <a:lnTo>
                  <a:pt x="214" y="239"/>
                </a:lnTo>
                <a:lnTo>
                  <a:pt x="299" y="425"/>
                </a:lnTo>
                <a:lnTo>
                  <a:pt x="325" y="412"/>
                </a:lnTo>
                <a:lnTo>
                  <a:pt x="226" y="232"/>
                </a:lnTo>
                <a:lnTo>
                  <a:pt x="420" y="300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4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9" name="Freeform 368"/>
          <p:cNvSpPr>
            <a:spLocks/>
          </p:cNvSpPr>
          <p:nvPr>
            <p:custDataLst>
              <p:tags r:id="rId163"/>
            </p:custDataLst>
          </p:nvPr>
        </p:nvSpPr>
        <p:spPr bwMode="auto">
          <a:xfrm>
            <a:off x="4798821" y="2224966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1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9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2"/>
                </a:lnTo>
                <a:lnTo>
                  <a:pt x="428" y="275"/>
                </a:lnTo>
                <a:lnTo>
                  <a:pt x="232" y="217"/>
                </a:lnTo>
                <a:lnTo>
                  <a:pt x="418" y="135"/>
                </a:lnTo>
                <a:lnTo>
                  <a:pt x="405" y="109"/>
                </a:lnTo>
                <a:lnTo>
                  <a:pt x="226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0" name="Freeform 369"/>
          <p:cNvSpPr>
            <a:spLocks/>
          </p:cNvSpPr>
          <p:nvPr>
            <p:custDataLst>
              <p:tags r:id="rId164"/>
            </p:custDataLst>
          </p:nvPr>
        </p:nvSpPr>
        <p:spPr bwMode="auto">
          <a:xfrm>
            <a:off x="4798821" y="2224966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1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9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2"/>
                </a:lnTo>
                <a:lnTo>
                  <a:pt x="428" y="275"/>
                </a:lnTo>
                <a:lnTo>
                  <a:pt x="232" y="217"/>
                </a:lnTo>
                <a:lnTo>
                  <a:pt x="418" y="135"/>
                </a:lnTo>
                <a:lnTo>
                  <a:pt x="405" y="109"/>
                </a:lnTo>
                <a:lnTo>
                  <a:pt x="226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1" name="Freeform 370"/>
          <p:cNvSpPr>
            <a:spLocks/>
          </p:cNvSpPr>
          <p:nvPr>
            <p:custDataLst>
              <p:tags r:id="rId165"/>
            </p:custDataLst>
          </p:nvPr>
        </p:nvSpPr>
        <p:spPr bwMode="auto">
          <a:xfrm>
            <a:off x="4820252" y="23237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8" y="10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10" y="135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30" y="428"/>
                </a:lnTo>
                <a:lnTo>
                  <a:pt x="156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6" y="109"/>
                </a:lnTo>
                <a:lnTo>
                  <a:pt x="226" y="205"/>
                </a:lnTo>
                <a:lnTo>
                  <a:pt x="298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2" name="Freeform 371"/>
          <p:cNvSpPr>
            <a:spLocks/>
          </p:cNvSpPr>
          <p:nvPr>
            <p:custDataLst>
              <p:tags r:id="rId166"/>
            </p:custDataLst>
          </p:nvPr>
        </p:nvSpPr>
        <p:spPr bwMode="auto">
          <a:xfrm>
            <a:off x="4820252" y="23237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8" y="10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10" y="135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30" y="428"/>
                </a:lnTo>
                <a:lnTo>
                  <a:pt x="156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6" y="109"/>
                </a:lnTo>
                <a:lnTo>
                  <a:pt x="226" y="205"/>
                </a:lnTo>
                <a:lnTo>
                  <a:pt x="298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3" name="Freeform 372"/>
          <p:cNvSpPr>
            <a:spLocks/>
          </p:cNvSpPr>
          <p:nvPr>
            <p:custDataLst>
              <p:tags r:id="rId167"/>
            </p:custDataLst>
          </p:nvPr>
        </p:nvSpPr>
        <p:spPr bwMode="auto">
          <a:xfrm>
            <a:off x="4361862" y="2192819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99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4" y="334"/>
                </a:lnTo>
                <a:lnTo>
                  <a:pt x="199" y="235"/>
                </a:lnTo>
                <a:lnTo>
                  <a:pt x="128" y="428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8" y="301"/>
                </a:lnTo>
                <a:lnTo>
                  <a:pt x="428" y="275"/>
                </a:lnTo>
                <a:lnTo>
                  <a:pt x="230" y="217"/>
                </a:lnTo>
                <a:lnTo>
                  <a:pt x="417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4" name="Freeform 373"/>
          <p:cNvSpPr>
            <a:spLocks/>
          </p:cNvSpPr>
          <p:nvPr>
            <p:custDataLst>
              <p:tags r:id="rId168"/>
            </p:custDataLst>
          </p:nvPr>
        </p:nvSpPr>
        <p:spPr bwMode="auto">
          <a:xfrm>
            <a:off x="4361862" y="2192819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99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4" y="334"/>
                </a:lnTo>
                <a:lnTo>
                  <a:pt x="199" y="235"/>
                </a:lnTo>
                <a:lnTo>
                  <a:pt x="128" y="428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8" y="301"/>
                </a:lnTo>
                <a:lnTo>
                  <a:pt x="428" y="275"/>
                </a:lnTo>
                <a:lnTo>
                  <a:pt x="230" y="217"/>
                </a:lnTo>
                <a:lnTo>
                  <a:pt x="417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5" name="Freeform 374"/>
          <p:cNvSpPr>
            <a:spLocks/>
          </p:cNvSpPr>
          <p:nvPr>
            <p:custDataLst>
              <p:tags r:id="rId169"/>
            </p:custDataLst>
          </p:nvPr>
        </p:nvSpPr>
        <p:spPr bwMode="auto">
          <a:xfrm>
            <a:off x="4317809" y="208328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2" y="201"/>
                </a:lnTo>
                <a:lnTo>
                  <a:pt x="125" y="14"/>
                </a:lnTo>
                <a:lnTo>
                  <a:pt x="99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4" y="223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4" y="240"/>
                </a:lnTo>
                <a:lnTo>
                  <a:pt x="299" y="426"/>
                </a:lnTo>
                <a:lnTo>
                  <a:pt x="326" y="413"/>
                </a:lnTo>
                <a:lnTo>
                  <a:pt x="226" y="234"/>
                </a:lnTo>
                <a:lnTo>
                  <a:pt x="419" y="301"/>
                </a:lnTo>
                <a:lnTo>
                  <a:pt x="428" y="275"/>
                </a:lnTo>
                <a:lnTo>
                  <a:pt x="231" y="218"/>
                </a:lnTo>
                <a:lnTo>
                  <a:pt x="417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6" name="Freeform 375"/>
          <p:cNvSpPr>
            <a:spLocks/>
          </p:cNvSpPr>
          <p:nvPr>
            <p:custDataLst>
              <p:tags r:id="rId170"/>
            </p:custDataLst>
          </p:nvPr>
        </p:nvSpPr>
        <p:spPr bwMode="auto">
          <a:xfrm>
            <a:off x="4317809" y="208328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2" y="201"/>
                </a:lnTo>
                <a:lnTo>
                  <a:pt x="125" y="14"/>
                </a:lnTo>
                <a:lnTo>
                  <a:pt x="99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4" y="223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4" y="240"/>
                </a:lnTo>
                <a:lnTo>
                  <a:pt x="299" y="426"/>
                </a:lnTo>
                <a:lnTo>
                  <a:pt x="326" y="413"/>
                </a:lnTo>
                <a:lnTo>
                  <a:pt x="226" y="234"/>
                </a:lnTo>
                <a:lnTo>
                  <a:pt x="419" y="301"/>
                </a:lnTo>
                <a:lnTo>
                  <a:pt x="428" y="275"/>
                </a:lnTo>
                <a:lnTo>
                  <a:pt x="231" y="218"/>
                </a:lnTo>
                <a:lnTo>
                  <a:pt x="417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7" name="Freeform 376"/>
          <p:cNvSpPr>
            <a:spLocks/>
          </p:cNvSpPr>
          <p:nvPr>
            <p:custDataLst>
              <p:tags r:id="rId171"/>
            </p:custDataLst>
          </p:nvPr>
        </p:nvSpPr>
        <p:spPr bwMode="auto">
          <a:xfrm>
            <a:off x="4722621" y="23999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6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8" name="Freeform 377"/>
          <p:cNvSpPr>
            <a:spLocks/>
          </p:cNvSpPr>
          <p:nvPr>
            <p:custDataLst>
              <p:tags r:id="rId172"/>
            </p:custDataLst>
          </p:nvPr>
        </p:nvSpPr>
        <p:spPr bwMode="auto">
          <a:xfrm>
            <a:off x="4722621" y="23999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6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9" name="Freeform 378"/>
          <p:cNvSpPr>
            <a:spLocks/>
          </p:cNvSpPr>
          <p:nvPr>
            <p:custDataLst>
              <p:tags r:id="rId173"/>
            </p:custDataLst>
          </p:nvPr>
        </p:nvSpPr>
        <p:spPr bwMode="auto">
          <a:xfrm>
            <a:off x="4766675" y="2564294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7" y="9"/>
                </a:moveTo>
                <a:lnTo>
                  <a:pt x="268" y="0"/>
                </a:lnTo>
                <a:lnTo>
                  <a:pt x="211" y="199"/>
                </a:lnTo>
                <a:lnTo>
                  <a:pt x="126" y="12"/>
                </a:lnTo>
                <a:lnTo>
                  <a:pt x="100" y="25"/>
                </a:lnTo>
                <a:lnTo>
                  <a:pt x="200" y="204"/>
                </a:lnTo>
                <a:lnTo>
                  <a:pt x="9" y="134"/>
                </a:lnTo>
                <a:lnTo>
                  <a:pt x="0" y="161"/>
                </a:lnTo>
                <a:lnTo>
                  <a:pt x="195" y="222"/>
                </a:lnTo>
                <a:lnTo>
                  <a:pt x="12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7"/>
                </a:lnTo>
                <a:lnTo>
                  <a:pt x="156" y="436"/>
                </a:lnTo>
                <a:lnTo>
                  <a:pt x="213" y="238"/>
                </a:lnTo>
                <a:lnTo>
                  <a:pt x="300" y="425"/>
                </a:lnTo>
                <a:lnTo>
                  <a:pt x="325" y="411"/>
                </a:lnTo>
                <a:lnTo>
                  <a:pt x="226" y="232"/>
                </a:lnTo>
                <a:lnTo>
                  <a:pt x="419" y="300"/>
                </a:lnTo>
                <a:lnTo>
                  <a:pt x="428" y="273"/>
                </a:lnTo>
                <a:lnTo>
                  <a:pt x="231" y="217"/>
                </a:lnTo>
                <a:lnTo>
                  <a:pt x="418" y="133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0" name="Freeform 379"/>
          <p:cNvSpPr>
            <a:spLocks/>
          </p:cNvSpPr>
          <p:nvPr>
            <p:custDataLst>
              <p:tags r:id="rId174"/>
            </p:custDataLst>
          </p:nvPr>
        </p:nvSpPr>
        <p:spPr bwMode="auto">
          <a:xfrm>
            <a:off x="4766675" y="2564294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7" y="9"/>
                </a:moveTo>
                <a:lnTo>
                  <a:pt x="268" y="0"/>
                </a:lnTo>
                <a:lnTo>
                  <a:pt x="211" y="199"/>
                </a:lnTo>
                <a:lnTo>
                  <a:pt x="126" y="12"/>
                </a:lnTo>
                <a:lnTo>
                  <a:pt x="100" y="25"/>
                </a:lnTo>
                <a:lnTo>
                  <a:pt x="200" y="204"/>
                </a:lnTo>
                <a:lnTo>
                  <a:pt x="9" y="134"/>
                </a:lnTo>
                <a:lnTo>
                  <a:pt x="0" y="161"/>
                </a:lnTo>
                <a:lnTo>
                  <a:pt x="195" y="222"/>
                </a:lnTo>
                <a:lnTo>
                  <a:pt x="12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7"/>
                </a:lnTo>
                <a:lnTo>
                  <a:pt x="156" y="436"/>
                </a:lnTo>
                <a:lnTo>
                  <a:pt x="213" y="238"/>
                </a:lnTo>
                <a:lnTo>
                  <a:pt x="300" y="425"/>
                </a:lnTo>
                <a:lnTo>
                  <a:pt x="325" y="411"/>
                </a:lnTo>
                <a:lnTo>
                  <a:pt x="226" y="232"/>
                </a:lnTo>
                <a:lnTo>
                  <a:pt x="419" y="300"/>
                </a:lnTo>
                <a:lnTo>
                  <a:pt x="428" y="273"/>
                </a:lnTo>
                <a:lnTo>
                  <a:pt x="231" y="217"/>
                </a:lnTo>
                <a:lnTo>
                  <a:pt x="418" y="133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1" name="Freeform 380"/>
          <p:cNvSpPr>
            <a:spLocks/>
          </p:cNvSpPr>
          <p:nvPr>
            <p:custDataLst>
              <p:tags r:id="rId175"/>
            </p:custDataLst>
          </p:nvPr>
        </p:nvSpPr>
        <p:spPr bwMode="auto">
          <a:xfrm>
            <a:off x="4798821" y="277146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9"/>
                </a:lnTo>
                <a:lnTo>
                  <a:pt x="156" y="437"/>
                </a:lnTo>
                <a:lnTo>
                  <a:pt x="213" y="239"/>
                </a:lnTo>
                <a:lnTo>
                  <a:pt x="300" y="426"/>
                </a:lnTo>
                <a:lnTo>
                  <a:pt x="325" y="412"/>
                </a:lnTo>
                <a:lnTo>
                  <a:pt x="226" y="233"/>
                </a:lnTo>
                <a:lnTo>
                  <a:pt x="419" y="301"/>
                </a:lnTo>
                <a:lnTo>
                  <a:pt x="428" y="274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2" name="Freeform 381"/>
          <p:cNvSpPr>
            <a:spLocks/>
          </p:cNvSpPr>
          <p:nvPr>
            <p:custDataLst>
              <p:tags r:id="rId176"/>
            </p:custDataLst>
          </p:nvPr>
        </p:nvSpPr>
        <p:spPr bwMode="auto">
          <a:xfrm>
            <a:off x="4798821" y="277146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9"/>
                </a:lnTo>
                <a:lnTo>
                  <a:pt x="156" y="437"/>
                </a:lnTo>
                <a:lnTo>
                  <a:pt x="213" y="239"/>
                </a:lnTo>
                <a:lnTo>
                  <a:pt x="300" y="426"/>
                </a:lnTo>
                <a:lnTo>
                  <a:pt x="325" y="412"/>
                </a:lnTo>
                <a:lnTo>
                  <a:pt x="226" y="233"/>
                </a:lnTo>
                <a:lnTo>
                  <a:pt x="419" y="301"/>
                </a:lnTo>
                <a:lnTo>
                  <a:pt x="428" y="274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3" name="Freeform 382"/>
          <p:cNvSpPr>
            <a:spLocks/>
          </p:cNvSpPr>
          <p:nvPr>
            <p:custDataLst>
              <p:tags r:id="rId177"/>
            </p:custDataLst>
          </p:nvPr>
        </p:nvSpPr>
        <p:spPr bwMode="auto">
          <a:xfrm>
            <a:off x="4515452" y="2177341"/>
            <a:ext cx="127397" cy="129779"/>
          </a:xfrm>
          <a:custGeom>
            <a:avLst/>
            <a:gdLst>
              <a:gd name="T0" fmla="*/ 0 w 429"/>
              <a:gd name="T1" fmla="*/ 0 h 437"/>
              <a:gd name="T2" fmla="*/ 0 w 429"/>
              <a:gd name="T3" fmla="*/ 0 h 437"/>
              <a:gd name="T4" fmla="*/ 0 w 429"/>
              <a:gd name="T5" fmla="*/ 0 h 437"/>
              <a:gd name="T6" fmla="*/ 0 w 429"/>
              <a:gd name="T7" fmla="*/ 0 h 437"/>
              <a:gd name="T8" fmla="*/ 0 w 429"/>
              <a:gd name="T9" fmla="*/ 0 h 437"/>
              <a:gd name="T10" fmla="*/ 0 w 429"/>
              <a:gd name="T11" fmla="*/ 0 h 437"/>
              <a:gd name="T12" fmla="*/ 0 w 429"/>
              <a:gd name="T13" fmla="*/ 0 h 437"/>
              <a:gd name="T14" fmla="*/ 0 w 429"/>
              <a:gd name="T15" fmla="*/ 0 h 437"/>
              <a:gd name="T16" fmla="*/ 0 w 429"/>
              <a:gd name="T17" fmla="*/ 0 h 437"/>
              <a:gd name="T18" fmla="*/ 0 w 429"/>
              <a:gd name="T19" fmla="*/ 0 h 437"/>
              <a:gd name="T20" fmla="*/ 0 w 429"/>
              <a:gd name="T21" fmla="*/ 0 h 437"/>
              <a:gd name="T22" fmla="*/ 0 w 429"/>
              <a:gd name="T23" fmla="*/ 0 h 437"/>
              <a:gd name="T24" fmla="*/ 0 w 429"/>
              <a:gd name="T25" fmla="*/ 0 h 437"/>
              <a:gd name="T26" fmla="*/ 0 w 429"/>
              <a:gd name="T27" fmla="*/ 0 h 437"/>
              <a:gd name="T28" fmla="*/ 0 w 429"/>
              <a:gd name="T29" fmla="*/ 0 h 437"/>
              <a:gd name="T30" fmla="*/ 0 w 429"/>
              <a:gd name="T31" fmla="*/ 0 h 437"/>
              <a:gd name="T32" fmla="*/ 0 w 429"/>
              <a:gd name="T33" fmla="*/ 0 h 437"/>
              <a:gd name="T34" fmla="*/ 0 w 429"/>
              <a:gd name="T35" fmla="*/ 0 h 437"/>
              <a:gd name="T36" fmla="*/ 0 w 429"/>
              <a:gd name="T37" fmla="*/ 0 h 437"/>
              <a:gd name="T38" fmla="*/ 0 w 429"/>
              <a:gd name="T39" fmla="*/ 0 h 437"/>
              <a:gd name="T40" fmla="*/ 0 w 429"/>
              <a:gd name="T41" fmla="*/ 0 h 437"/>
              <a:gd name="T42" fmla="*/ 0 w 429"/>
              <a:gd name="T43" fmla="*/ 0 h 437"/>
              <a:gd name="T44" fmla="*/ 0 w 429"/>
              <a:gd name="T45" fmla="*/ 0 h 437"/>
              <a:gd name="T46" fmla="*/ 0 w 429"/>
              <a:gd name="T47" fmla="*/ 0 h 437"/>
              <a:gd name="T48" fmla="*/ 0 w 429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7"/>
              <a:gd name="T77" fmla="*/ 429 w 429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7">
                <a:moveTo>
                  <a:pt x="297" y="10"/>
                </a:moveTo>
                <a:lnTo>
                  <a:pt x="268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7"/>
                </a:lnTo>
                <a:lnTo>
                  <a:pt x="201" y="206"/>
                </a:lnTo>
                <a:lnTo>
                  <a:pt x="9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6" y="335"/>
                </a:lnTo>
                <a:lnTo>
                  <a:pt x="201" y="235"/>
                </a:lnTo>
                <a:lnTo>
                  <a:pt x="130" y="429"/>
                </a:lnTo>
                <a:lnTo>
                  <a:pt x="156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3"/>
                </a:lnTo>
                <a:lnTo>
                  <a:pt x="420" y="301"/>
                </a:lnTo>
                <a:lnTo>
                  <a:pt x="429" y="274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4" name="Freeform 383"/>
          <p:cNvSpPr>
            <a:spLocks/>
          </p:cNvSpPr>
          <p:nvPr>
            <p:custDataLst>
              <p:tags r:id="rId178"/>
            </p:custDataLst>
          </p:nvPr>
        </p:nvSpPr>
        <p:spPr bwMode="auto">
          <a:xfrm>
            <a:off x="4515452" y="2177341"/>
            <a:ext cx="127397" cy="129779"/>
          </a:xfrm>
          <a:custGeom>
            <a:avLst/>
            <a:gdLst>
              <a:gd name="T0" fmla="*/ 0 w 429"/>
              <a:gd name="T1" fmla="*/ 0 h 437"/>
              <a:gd name="T2" fmla="*/ 0 w 429"/>
              <a:gd name="T3" fmla="*/ 0 h 437"/>
              <a:gd name="T4" fmla="*/ 0 w 429"/>
              <a:gd name="T5" fmla="*/ 0 h 437"/>
              <a:gd name="T6" fmla="*/ 0 w 429"/>
              <a:gd name="T7" fmla="*/ 0 h 437"/>
              <a:gd name="T8" fmla="*/ 0 w 429"/>
              <a:gd name="T9" fmla="*/ 0 h 437"/>
              <a:gd name="T10" fmla="*/ 0 w 429"/>
              <a:gd name="T11" fmla="*/ 0 h 437"/>
              <a:gd name="T12" fmla="*/ 0 w 429"/>
              <a:gd name="T13" fmla="*/ 0 h 437"/>
              <a:gd name="T14" fmla="*/ 0 w 429"/>
              <a:gd name="T15" fmla="*/ 0 h 437"/>
              <a:gd name="T16" fmla="*/ 0 w 429"/>
              <a:gd name="T17" fmla="*/ 0 h 437"/>
              <a:gd name="T18" fmla="*/ 0 w 429"/>
              <a:gd name="T19" fmla="*/ 0 h 437"/>
              <a:gd name="T20" fmla="*/ 0 w 429"/>
              <a:gd name="T21" fmla="*/ 0 h 437"/>
              <a:gd name="T22" fmla="*/ 0 w 429"/>
              <a:gd name="T23" fmla="*/ 0 h 437"/>
              <a:gd name="T24" fmla="*/ 0 w 429"/>
              <a:gd name="T25" fmla="*/ 0 h 437"/>
              <a:gd name="T26" fmla="*/ 0 w 429"/>
              <a:gd name="T27" fmla="*/ 0 h 437"/>
              <a:gd name="T28" fmla="*/ 0 w 429"/>
              <a:gd name="T29" fmla="*/ 0 h 437"/>
              <a:gd name="T30" fmla="*/ 0 w 429"/>
              <a:gd name="T31" fmla="*/ 0 h 437"/>
              <a:gd name="T32" fmla="*/ 0 w 429"/>
              <a:gd name="T33" fmla="*/ 0 h 437"/>
              <a:gd name="T34" fmla="*/ 0 w 429"/>
              <a:gd name="T35" fmla="*/ 0 h 437"/>
              <a:gd name="T36" fmla="*/ 0 w 429"/>
              <a:gd name="T37" fmla="*/ 0 h 437"/>
              <a:gd name="T38" fmla="*/ 0 w 429"/>
              <a:gd name="T39" fmla="*/ 0 h 437"/>
              <a:gd name="T40" fmla="*/ 0 w 429"/>
              <a:gd name="T41" fmla="*/ 0 h 437"/>
              <a:gd name="T42" fmla="*/ 0 w 429"/>
              <a:gd name="T43" fmla="*/ 0 h 437"/>
              <a:gd name="T44" fmla="*/ 0 w 429"/>
              <a:gd name="T45" fmla="*/ 0 h 437"/>
              <a:gd name="T46" fmla="*/ 0 w 429"/>
              <a:gd name="T47" fmla="*/ 0 h 437"/>
              <a:gd name="T48" fmla="*/ 0 w 429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7"/>
              <a:gd name="T77" fmla="*/ 429 w 429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7">
                <a:moveTo>
                  <a:pt x="297" y="10"/>
                </a:moveTo>
                <a:lnTo>
                  <a:pt x="268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7"/>
                </a:lnTo>
                <a:lnTo>
                  <a:pt x="201" y="206"/>
                </a:lnTo>
                <a:lnTo>
                  <a:pt x="9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6" y="335"/>
                </a:lnTo>
                <a:lnTo>
                  <a:pt x="201" y="235"/>
                </a:lnTo>
                <a:lnTo>
                  <a:pt x="130" y="429"/>
                </a:lnTo>
                <a:lnTo>
                  <a:pt x="156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3"/>
                </a:lnTo>
                <a:lnTo>
                  <a:pt x="420" y="301"/>
                </a:lnTo>
                <a:lnTo>
                  <a:pt x="429" y="274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5" name="Freeform 384"/>
          <p:cNvSpPr>
            <a:spLocks/>
          </p:cNvSpPr>
          <p:nvPr>
            <p:custDataLst>
              <p:tags r:id="rId179"/>
            </p:custDataLst>
          </p:nvPr>
        </p:nvSpPr>
        <p:spPr bwMode="auto">
          <a:xfrm>
            <a:off x="4329713" y="2244015"/>
            <a:ext cx="128588" cy="128588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7" y="9"/>
                </a:moveTo>
                <a:lnTo>
                  <a:pt x="268" y="0"/>
                </a:lnTo>
                <a:lnTo>
                  <a:pt x="212" y="201"/>
                </a:lnTo>
                <a:lnTo>
                  <a:pt x="125" y="12"/>
                </a:lnTo>
                <a:lnTo>
                  <a:pt x="100" y="26"/>
                </a:lnTo>
                <a:lnTo>
                  <a:pt x="200" y="205"/>
                </a:lnTo>
                <a:lnTo>
                  <a:pt x="9" y="135"/>
                </a:lnTo>
                <a:lnTo>
                  <a:pt x="0" y="161"/>
                </a:lnTo>
                <a:lnTo>
                  <a:pt x="195" y="222"/>
                </a:lnTo>
                <a:lnTo>
                  <a:pt x="11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8"/>
                </a:lnTo>
                <a:lnTo>
                  <a:pt x="156" y="436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0"/>
                </a:lnTo>
                <a:lnTo>
                  <a:pt x="429" y="275"/>
                </a:lnTo>
                <a:lnTo>
                  <a:pt x="231" y="217"/>
                </a:lnTo>
                <a:lnTo>
                  <a:pt x="417" y="134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6" name="Freeform 385"/>
          <p:cNvSpPr>
            <a:spLocks/>
          </p:cNvSpPr>
          <p:nvPr>
            <p:custDataLst>
              <p:tags r:id="rId180"/>
            </p:custDataLst>
          </p:nvPr>
        </p:nvSpPr>
        <p:spPr bwMode="auto">
          <a:xfrm>
            <a:off x="4329713" y="2244015"/>
            <a:ext cx="128588" cy="128588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7" y="9"/>
                </a:moveTo>
                <a:lnTo>
                  <a:pt x="268" y="0"/>
                </a:lnTo>
                <a:lnTo>
                  <a:pt x="212" y="201"/>
                </a:lnTo>
                <a:lnTo>
                  <a:pt x="125" y="12"/>
                </a:lnTo>
                <a:lnTo>
                  <a:pt x="100" y="26"/>
                </a:lnTo>
                <a:lnTo>
                  <a:pt x="200" y="205"/>
                </a:lnTo>
                <a:lnTo>
                  <a:pt x="9" y="135"/>
                </a:lnTo>
                <a:lnTo>
                  <a:pt x="0" y="161"/>
                </a:lnTo>
                <a:lnTo>
                  <a:pt x="195" y="222"/>
                </a:lnTo>
                <a:lnTo>
                  <a:pt x="11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8"/>
                </a:lnTo>
                <a:lnTo>
                  <a:pt x="156" y="436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0"/>
                </a:lnTo>
                <a:lnTo>
                  <a:pt x="429" y="275"/>
                </a:lnTo>
                <a:lnTo>
                  <a:pt x="231" y="217"/>
                </a:lnTo>
                <a:lnTo>
                  <a:pt x="417" y="134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7" name="Freeform 386"/>
          <p:cNvSpPr>
            <a:spLocks/>
          </p:cNvSpPr>
          <p:nvPr>
            <p:custDataLst>
              <p:tags r:id="rId181"/>
            </p:custDataLst>
          </p:nvPr>
        </p:nvSpPr>
        <p:spPr bwMode="auto">
          <a:xfrm>
            <a:off x="4340431" y="242737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1"/>
                </a:lnTo>
                <a:lnTo>
                  <a:pt x="194" y="222"/>
                </a:lnTo>
                <a:lnTo>
                  <a:pt x="11" y="308"/>
                </a:lnTo>
                <a:lnTo>
                  <a:pt x="25" y="334"/>
                </a:lnTo>
                <a:lnTo>
                  <a:pt x="200" y="234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8" name="Freeform 387"/>
          <p:cNvSpPr>
            <a:spLocks/>
          </p:cNvSpPr>
          <p:nvPr>
            <p:custDataLst>
              <p:tags r:id="rId182"/>
            </p:custDataLst>
          </p:nvPr>
        </p:nvSpPr>
        <p:spPr bwMode="auto">
          <a:xfrm>
            <a:off x="4340431" y="242737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1"/>
                </a:lnTo>
                <a:lnTo>
                  <a:pt x="194" y="222"/>
                </a:lnTo>
                <a:lnTo>
                  <a:pt x="11" y="308"/>
                </a:lnTo>
                <a:lnTo>
                  <a:pt x="25" y="334"/>
                </a:lnTo>
                <a:lnTo>
                  <a:pt x="200" y="234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9" name="Freeform 388"/>
          <p:cNvSpPr>
            <a:spLocks/>
          </p:cNvSpPr>
          <p:nvPr>
            <p:custDataLst>
              <p:tags r:id="rId183"/>
            </p:custDataLst>
          </p:nvPr>
        </p:nvSpPr>
        <p:spPr bwMode="auto">
          <a:xfrm>
            <a:off x="4396390" y="2320216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100" y="27"/>
                </a:lnTo>
                <a:lnTo>
                  <a:pt x="201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5" y="335"/>
                </a:lnTo>
                <a:lnTo>
                  <a:pt x="200" y="236"/>
                </a:lnTo>
                <a:lnTo>
                  <a:pt x="129" y="429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2"/>
                </a:lnTo>
                <a:lnTo>
                  <a:pt x="226" y="234"/>
                </a:lnTo>
                <a:lnTo>
                  <a:pt x="420" y="301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0" name="Freeform 389"/>
          <p:cNvSpPr>
            <a:spLocks/>
          </p:cNvSpPr>
          <p:nvPr>
            <p:custDataLst>
              <p:tags r:id="rId184"/>
            </p:custDataLst>
          </p:nvPr>
        </p:nvSpPr>
        <p:spPr bwMode="auto">
          <a:xfrm>
            <a:off x="4396390" y="2320216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100" y="27"/>
                </a:lnTo>
                <a:lnTo>
                  <a:pt x="201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5" y="335"/>
                </a:lnTo>
                <a:lnTo>
                  <a:pt x="200" y="236"/>
                </a:lnTo>
                <a:lnTo>
                  <a:pt x="129" y="429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2"/>
                </a:lnTo>
                <a:lnTo>
                  <a:pt x="226" y="234"/>
                </a:lnTo>
                <a:lnTo>
                  <a:pt x="420" y="301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1" name="Freeform 390"/>
          <p:cNvSpPr>
            <a:spLocks/>
          </p:cNvSpPr>
          <p:nvPr>
            <p:custDataLst>
              <p:tags r:id="rId185"/>
            </p:custDataLst>
          </p:nvPr>
        </p:nvSpPr>
        <p:spPr bwMode="auto">
          <a:xfrm>
            <a:off x="4507118" y="25904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9"/>
                </a:moveTo>
                <a:lnTo>
                  <a:pt x="269" y="0"/>
                </a:lnTo>
                <a:lnTo>
                  <a:pt x="211" y="200"/>
                </a:lnTo>
                <a:lnTo>
                  <a:pt x="126" y="12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2"/>
                </a:lnTo>
                <a:lnTo>
                  <a:pt x="226" y="232"/>
                </a:lnTo>
                <a:lnTo>
                  <a:pt x="419" y="300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2" name="Freeform 391"/>
          <p:cNvSpPr>
            <a:spLocks/>
          </p:cNvSpPr>
          <p:nvPr>
            <p:custDataLst>
              <p:tags r:id="rId186"/>
            </p:custDataLst>
          </p:nvPr>
        </p:nvSpPr>
        <p:spPr bwMode="auto">
          <a:xfrm>
            <a:off x="4507118" y="25904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9"/>
                </a:moveTo>
                <a:lnTo>
                  <a:pt x="269" y="0"/>
                </a:lnTo>
                <a:lnTo>
                  <a:pt x="211" y="200"/>
                </a:lnTo>
                <a:lnTo>
                  <a:pt x="126" y="12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2"/>
                </a:lnTo>
                <a:lnTo>
                  <a:pt x="226" y="232"/>
                </a:lnTo>
                <a:lnTo>
                  <a:pt x="419" y="300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3" name="Freeform 392"/>
          <p:cNvSpPr>
            <a:spLocks/>
          </p:cNvSpPr>
          <p:nvPr>
            <p:custDataLst>
              <p:tags r:id="rId187"/>
            </p:custDataLst>
          </p:nvPr>
        </p:nvSpPr>
        <p:spPr bwMode="auto">
          <a:xfrm>
            <a:off x="4342812" y="255357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9"/>
                </a:moveTo>
                <a:lnTo>
                  <a:pt x="267" y="0"/>
                </a:lnTo>
                <a:lnTo>
                  <a:pt x="211" y="200"/>
                </a:lnTo>
                <a:lnTo>
                  <a:pt x="125" y="12"/>
                </a:lnTo>
                <a:lnTo>
                  <a:pt x="100" y="25"/>
                </a:lnTo>
                <a:lnTo>
                  <a:pt x="200" y="204"/>
                </a:lnTo>
                <a:lnTo>
                  <a:pt x="8" y="134"/>
                </a:lnTo>
                <a:lnTo>
                  <a:pt x="0" y="161"/>
                </a:lnTo>
                <a:lnTo>
                  <a:pt x="194" y="222"/>
                </a:lnTo>
                <a:lnTo>
                  <a:pt x="10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7"/>
                </a:lnTo>
                <a:lnTo>
                  <a:pt x="155" y="436"/>
                </a:lnTo>
                <a:lnTo>
                  <a:pt x="213" y="239"/>
                </a:lnTo>
                <a:lnTo>
                  <a:pt x="299" y="425"/>
                </a:lnTo>
                <a:lnTo>
                  <a:pt x="325" y="412"/>
                </a:lnTo>
                <a:lnTo>
                  <a:pt x="225" y="232"/>
                </a:lnTo>
                <a:lnTo>
                  <a:pt x="419" y="300"/>
                </a:lnTo>
                <a:lnTo>
                  <a:pt x="428" y="274"/>
                </a:lnTo>
                <a:lnTo>
                  <a:pt x="230" y="217"/>
                </a:lnTo>
                <a:lnTo>
                  <a:pt x="418" y="134"/>
                </a:lnTo>
                <a:lnTo>
                  <a:pt x="404" y="109"/>
                </a:lnTo>
                <a:lnTo>
                  <a:pt x="224" y="204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4" name="Freeform 393"/>
          <p:cNvSpPr>
            <a:spLocks/>
          </p:cNvSpPr>
          <p:nvPr>
            <p:custDataLst>
              <p:tags r:id="rId188"/>
            </p:custDataLst>
          </p:nvPr>
        </p:nvSpPr>
        <p:spPr bwMode="auto">
          <a:xfrm>
            <a:off x="4342812" y="255357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9"/>
                </a:moveTo>
                <a:lnTo>
                  <a:pt x="267" y="0"/>
                </a:lnTo>
                <a:lnTo>
                  <a:pt x="211" y="200"/>
                </a:lnTo>
                <a:lnTo>
                  <a:pt x="125" y="12"/>
                </a:lnTo>
                <a:lnTo>
                  <a:pt x="100" y="25"/>
                </a:lnTo>
                <a:lnTo>
                  <a:pt x="200" y="204"/>
                </a:lnTo>
                <a:lnTo>
                  <a:pt x="8" y="134"/>
                </a:lnTo>
                <a:lnTo>
                  <a:pt x="0" y="161"/>
                </a:lnTo>
                <a:lnTo>
                  <a:pt x="194" y="222"/>
                </a:lnTo>
                <a:lnTo>
                  <a:pt x="10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7"/>
                </a:lnTo>
                <a:lnTo>
                  <a:pt x="155" y="436"/>
                </a:lnTo>
                <a:lnTo>
                  <a:pt x="213" y="239"/>
                </a:lnTo>
                <a:lnTo>
                  <a:pt x="299" y="425"/>
                </a:lnTo>
                <a:lnTo>
                  <a:pt x="325" y="412"/>
                </a:lnTo>
                <a:lnTo>
                  <a:pt x="225" y="232"/>
                </a:lnTo>
                <a:lnTo>
                  <a:pt x="419" y="300"/>
                </a:lnTo>
                <a:lnTo>
                  <a:pt x="428" y="274"/>
                </a:lnTo>
                <a:lnTo>
                  <a:pt x="230" y="217"/>
                </a:lnTo>
                <a:lnTo>
                  <a:pt x="418" y="134"/>
                </a:lnTo>
                <a:lnTo>
                  <a:pt x="404" y="109"/>
                </a:lnTo>
                <a:lnTo>
                  <a:pt x="224" y="204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5" name="Freeform 394"/>
          <p:cNvSpPr>
            <a:spLocks/>
          </p:cNvSpPr>
          <p:nvPr>
            <p:custDataLst>
              <p:tags r:id="rId189"/>
            </p:custDataLst>
          </p:nvPr>
        </p:nvSpPr>
        <p:spPr bwMode="auto">
          <a:xfrm>
            <a:off x="4211843" y="2455947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6"/>
                </a:lnTo>
                <a:lnTo>
                  <a:pt x="200" y="204"/>
                </a:lnTo>
                <a:lnTo>
                  <a:pt x="9" y="135"/>
                </a:lnTo>
                <a:lnTo>
                  <a:pt x="0" y="161"/>
                </a:lnTo>
                <a:lnTo>
                  <a:pt x="194" y="222"/>
                </a:lnTo>
                <a:lnTo>
                  <a:pt x="11" y="308"/>
                </a:lnTo>
                <a:lnTo>
                  <a:pt x="24" y="334"/>
                </a:lnTo>
                <a:lnTo>
                  <a:pt x="199" y="235"/>
                </a:lnTo>
                <a:lnTo>
                  <a:pt x="129" y="427"/>
                </a:lnTo>
                <a:lnTo>
                  <a:pt x="155" y="437"/>
                </a:lnTo>
                <a:lnTo>
                  <a:pt x="214" y="239"/>
                </a:lnTo>
                <a:lnTo>
                  <a:pt x="300" y="425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4"/>
                </a:lnTo>
                <a:lnTo>
                  <a:pt x="231" y="217"/>
                </a:lnTo>
                <a:lnTo>
                  <a:pt x="417" y="134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6" name="Freeform 395"/>
          <p:cNvSpPr>
            <a:spLocks/>
          </p:cNvSpPr>
          <p:nvPr>
            <p:custDataLst>
              <p:tags r:id="rId190"/>
            </p:custDataLst>
          </p:nvPr>
        </p:nvSpPr>
        <p:spPr bwMode="auto">
          <a:xfrm>
            <a:off x="4211843" y="2455947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6"/>
                </a:lnTo>
                <a:lnTo>
                  <a:pt x="200" y="204"/>
                </a:lnTo>
                <a:lnTo>
                  <a:pt x="9" y="135"/>
                </a:lnTo>
                <a:lnTo>
                  <a:pt x="0" y="161"/>
                </a:lnTo>
                <a:lnTo>
                  <a:pt x="194" y="222"/>
                </a:lnTo>
                <a:lnTo>
                  <a:pt x="11" y="308"/>
                </a:lnTo>
                <a:lnTo>
                  <a:pt x="24" y="334"/>
                </a:lnTo>
                <a:lnTo>
                  <a:pt x="199" y="235"/>
                </a:lnTo>
                <a:lnTo>
                  <a:pt x="129" y="427"/>
                </a:lnTo>
                <a:lnTo>
                  <a:pt x="155" y="437"/>
                </a:lnTo>
                <a:lnTo>
                  <a:pt x="214" y="239"/>
                </a:lnTo>
                <a:lnTo>
                  <a:pt x="300" y="425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4"/>
                </a:lnTo>
                <a:lnTo>
                  <a:pt x="231" y="217"/>
                </a:lnTo>
                <a:lnTo>
                  <a:pt x="417" y="134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7" name="Freeform 396"/>
          <p:cNvSpPr>
            <a:spLocks/>
          </p:cNvSpPr>
          <p:nvPr>
            <p:custDataLst>
              <p:tags r:id="rId191"/>
            </p:custDataLst>
          </p:nvPr>
        </p:nvSpPr>
        <p:spPr bwMode="auto">
          <a:xfrm>
            <a:off x="4583317" y="2553578"/>
            <a:ext cx="128588" cy="129779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8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2"/>
                </a:lnTo>
                <a:lnTo>
                  <a:pt x="100" y="25"/>
                </a:lnTo>
                <a:lnTo>
                  <a:pt x="201" y="204"/>
                </a:lnTo>
                <a:lnTo>
                  <a:pt x="10" y="134"/>
                </a:lnTo>
                <a:lnTo>
                  <a:pt x="0" y="161"/>
                </a:lnTo>
                <a:lnTo>
                  <a:pt x="196" y="222"/>
                </a:lnTo>
                <a:lnTo>
                  <a:pt x="12" y="307"/>
                </a:lnTo>
                <a:lnTo>
                  <a:pt x="26" y="334"/>
                </a:lnTo>
                <a:lnTo>
                  <a:pt x="201" y="234"/>
                </a:lnTo>
                <a:lnTo>
                  <a:pt x="130" y="427"/>
                </a:lnTo>
                <a:lnTo>
                  <a:pt x="157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7" y="232"/>
                </a:lnTo>
                <a:lnTo>
                  <a:pt x="420" y="300"/>
                </a:lnTo>
                <a:lnTo>
                  <a:pt x="429" y="274"/>
                </a:lnTo>
                <a:lnTo>
                  <a:pt x="232" y="217"/>
                </a:lnTo>
                <a:lnTo>
                  <a:pt x="418" y="134"/>
                </a:lnTo>
                <a:lnTo>
                  <a:pt x="406" y="109"/>
                </a:lnTo>
                <a:lnTo>
                  <a:pt x="226" y="204"/>
                </a:lnTo>
                <a:lnTo>
                  <a:pt x="298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8" name="Freeform 397"/>
          <p:cNvSpPr>
            <a:spLocks/>
          </p:cNvSpPr>
          <p:nvPr>
            <p:custDataLst>
              <p:tags r:id="rId192"/>
            </p:custDataLst>
          </p:nvPr>
        </p:nvSpPr>
        <p:spPr bwMode="auto">
          <a:xfrm>
            <a:off x="4583317" y="2553578"/>
            <a:ext cx="128588" cy="129779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8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2"/>
                </a:lnTo>
                <a:lnTo>
                  <a:pt x="100" y="25"/>
                </a:lnTo>
                <a:lnTo>
                  <a:pt x="201" y="204"/>
                </a:lnTo>
                <a:lnTo>
                  <a:pt x="10" y="134"/>
                </a:lnTo>
                <a:lnTo>
                  <a:pt x="0" y="161"/>
                </a:lnTo>
                <a:lnTo>
                  <a:pt x="196" y="222"/>
                </a:lnTo>
                <a:lnTo>
                  <a:pt x="12" y="307"/>
                </a:lnTo>
                <a:lnTo>
                  <a:pt x="26" y="334"/>
                </a:lnTo>
                <a:lnTo>
                  <a:pt x="201" y="234"/>
                </a:lnTo>
                <a:lnTo>
                  <a:pt x="130" y="427"/>
                </a:lnTo>
                <a:lnTo>
                  <a:pt x="157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7" y="232"/>
                </a:lnTo>
                <a:lnTo>
                  <a:pt x="420" y="300"/>
                </a:lnTo>
                <a:lnTo>
                  <a:pt x="429" y="274"/>
                </a:lnTo>
                <a:lnTo>
                  <a:pt x="232" y="217"/>
                </a:lnTo>
                <a:lnTo>
                  <a:pt x="418" y="134"/>
                </a:lnTo>
                <a:lnTo>
                  <a:pt x="406" y="109"/>
                </a:lnTo>
                <a:lnTo>
                  <a:pt x="226" y="204"/>
                </a:lnTo>
                <a:lnTo>
                  <a:pt x="298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9" name="Freeform 398"/>
          <p:cNvSpPr>
            <a:spLocks/>
          </p:cNvSpPr>
          <p:nvPr>
            <p:custDataLst>
              <p:tags r:id="rId193"/>
            </p:custDataLst>
          </p:nvPr>
        </p:nvSpPr>
        <p:spPr bwMode="auto">
          <a:xfrm>
            <a:off x="4529740" y="2816707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8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7"/>
                </a:lnTo>
                <a:lnTo>
                  <a:pt x="201" y="205"/>
                </a:lnTo>
                <a:lnTo>
                  <a:pt x="10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1" y="426"/>
                </a:lnTo>
                <a:lnTo>
                  <a:pt x="326" y="412"/>
                </a:lnTo>
                <a:lnTo>
                  <a:pt x="227" y="232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5"/>
                </a:lnTo>
                <a:lnTo>
                  <a:pt x="406" y="109"/>
                </a:lnTo>
                <a:lnTo>
                  <a:pt x="226" y="206"/>
                </a:lnTo>
                <a:lnTo>
                  <a:pt x="298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0" name="Freeform 399"/>
          <p:cNvSpPr>
            <a:spLocks/>
          </p:cNvSpPr>
          <p:nvPr>
            <p:custDataLst>
              <p:tags r:id="rId194"/>
            </p:custDataLst>
          </p:nvPr>
        </p:nvSpPr>
        <p:spPr bwMode="auto">
          <a:xfrm>
            <a:off x="4529740" y="2816707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8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7"/>
                </a:lnTo>
                <a:lnTo>
                  <a:pt x="201" y="205"/>
                </a:lnTo>
                <a:lnTo>
                  <a:pt x="10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1" y="426"/>
                </a:lnTo>
                <a:lnTo>
                  <a:pt x="326" y="412"/>
                </a:lnTo>
                <a:lnTo>
                  <a:pt x="227" y="232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5"/>
                </a:lnTo>
                <a:lnTo>
                  <a:pt x="406" y="109"/>
                </a:lnTo>
                <a:lnTo>
                  <a:pt x="226" y="206"/>
                </a:lnTo>
                <a:lnTo>
                  <a:pt x="298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1" name="Freeform 400"/>
          <p:cNvSpPr>
            <a:spLocks/>
          </p:cNvSpPr>
          <p:nvPr>
            <p:custDataLst>
              <p:tags r:id="rId195"/>
            </p:custDataLst>
          </p:nvPr>
        </p:nvSpPr>
        <p:spPr bwMode="auto">
          <a:xfrm>
            <a:off x="4234465" y="284885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2"/>
                </a:lnTo>
                <a:lnTo>
                  <a:pt x="194" y="223"/>
                </a:lnTo>
                <a:lnTo>
                  <a:pt x="11" y="308"/>
                </a:lnTo>
                <a:lnTo>
                  <a:pt x="25" y="335"/>
                </a:lnTo>
                <a:lnTo>
                  <a:pt x="199" y="235"/>
                </a:lnTo>
                <a:lnTo>
                  <a:pt x="128" y="429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3"/>
                </a:lnTo>
                <a:lnTo>
                  <a:pt x="419" y="301"/>
                </a:lnTo>
                <a:lnTo>
                  <a:pt x="428" y="274"/>
                </a:lnTo>
                <a:lnTo>
                  <a:pt x="231" y="218"/>
                </a:lnTo>
                <a:lnTo>
                  <a:pt x="417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2" name="Freeform 401"/>
          <p:cNvSpPr>
            <a:spLocks/>
          </p:cNvSpPr>
          <p:nvPr>
            <p:custDataLst>
              <p:tags r:id="rId196"/>
            </p:custDataLst>
          </p:nvPr>
        </p:nvSpPr>
        <p:spPr bwMode="auto">
          <a:xfrm>
            <a:off x="4234465" y="284885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2"/>
                </a:lnTo>
                <a:lnTo>
                  <a:pt x="194" y="223"/>
                </a:lnTo>
                <a:lnTo>
                  <a:pt x="11" y="308"/>
                </a:lnTo>
                <a:lnTo>
                  <a:pt x="25" y="335"/>
                </a:lnTo>
                <a:lnTo>
                  <a:pt x="199" y="235"/>
                </a:lnTo>
                <a:lnTo>
                  <a:pt x="128" y="429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3"/>
                </a:lnTo>
                <a:lnTo>
                  <a:pt x="419" y="301"/>
                </a:lnTo>
                <a:lnTo>
                  <a:pt x="428" y="274"/>
                </a:lnTo>
                <a:lnTo>
                  <a:pt x="231" y="218"/>
                </a:lnTo>
                <a:lnTo>
                  <a:pt x="417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3" name="Freeform 402"/>
          <p:cNvSpPr>
            <a:spLocks/>
          </p:cNvSpPr>
          <p:nvPr>
            <p:custDataLst>
              <p:tags r:id="rId197"/>
            </p:custDataLst>
          </p:nvPr>
        </p:nvSpPr>
        <p:spPr bwMode="auto">
          <a:xfrm>
            <a:off x="4900025" y="2352364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1"/>
                </a:lnTo>
                <a:lnTo>
                  <a:pt x="125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9"/>
                </a:lnTo>
                <a:lnTo>
                  <a:pt x="26" y="334"/>
                </a:lnTo>
                <a:lnTo>
                  <a:pt x="200" y="236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4" name="Freeform 403"/>
          <p:cNvSpPr>
            <a:spLocks/>
          </p:cNvSpPr>
          <p:nvPr>
            <p:custDataLst>
              <p:tags r:id="rId198"/>
            </p:custDataLst>
          </p:nvPr>
        </p:nvSpPr>
        <p:spPr bwMode="auto">
          <a:xfrm>
            <a:off x="4900025" y="2352364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1"/>
                </a:lnTo>
                <a:lnTo>
                  <a:pt x="125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9"/>
                </a:lnTo>
                <a:lnTo>
                  <a:pt x="26" y="334"/>
                </a:lnTo>
                <a:lnTo>
                  <a:pt x="200" y="236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1" name="Object 7"/>
          <p:cNvGraphicFramePr>
            <a:graphicFrameLocks noChangeAspect="1"/>
          </p:cNvGraphicFramePr>
          <p:nvPr>
            <p:custDataLst>
              <p:tags r:id="rId199"/>
            </p:custDataLst>
            <p:extLst/>
          </p:nvPr>
        </p:nvGraphicFramePr>
        <p:xfrm>
          <a:off x="2243552" y="3513223"/>
          <a:ext cx="4590047" cy="200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Document" r:id="rId202" imgW="5125212" imgH="2601468" progId="Word.Document.8">
                  <p:embed/>
                </p:oleObj>
              </mc:Choice>
              <mc:Fallback>
                <p:oleObj name="Document" r:id="rId202" imgW="5125212" imgH="2601468" progId="Word.Document.8">
                  <p:embed/>
                  <p:pic>
                    <p:nvPicPr>
                      <p:cNvPr id="20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552" y="3513223"/>
                        <a:ext cx="4590047" cy="2009463"/>
                      </a:xfrm>
                      <a:prstGeom prst="rect">
                        <a:avLst/>
                      </a:prstGeom>
                      <a:solidFill>
                        <a:srgbClr val="FF9966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3716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Hypothesis Test for a Correlation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1"/>
            <a:r>
              <a:rPr lang="en-US" altLang="en-US" dirty="0"/>
              <a:t>The parameter representing correlation is </a:t>
            </a:r>
            <a:r>
              <a:rPr lang="en-US" altLang="en-US" dirty="0">
                <a:sym typeface="Symbol" panose="05050102010706020507" pitchFamily="18" charset="2"/>
              </a:rPr>
              <a:t>.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 is estimated by the sample statistic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</a:t>
            </a:r>
            <a:r>
              <a:rPr lang="en-US" altLang="en-US" dirty="0">
                <a:sym typeface="Symbol" panose="05050102010706020507" pitchFamily="18" charset="2"/>
              </a:rPr>
              <a:t></a:t>
            </a:r>
            <a:r>
              <a:rPr lang="en-US" altLang="en-US" dirty="0"/>
              <a:t>=0</a:t>
            </a:r>
          </a:p>
          <a:p>
            <a:pPr lvl="1"/>
            <a:r>
              <a:rPr lang="en-US" altLang="en-US" dirty="0"/>
              <a:t>Rejecting H0 indicates only great confidence that </a:t>
            </a:r>
            <a:r>
              <a:rPr lang="en-US" altLang="en-US" dirty="0">
                <a:sym typeface="Symbol" panose="05050102010706020507" pitchFamily="18" charset="2"/>
              </a:rPr>
              <a:t> is not exactly zero.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-value does not measure the magnitude of the association.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Sample size affects the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-value.</a:t>
            </a:r>
          </a:p>
        </p:txBody>
      </p:sp>
    </p:spTree>
    <p:extLst>
      <p:ext uri="{BB962C8B-B14F-4D97-AF65-F5344CB8AC3E}">
        <p14:creationId xmlns:p14="http://schemas.microsoft.com/office/powerpoint/2010/main" val="2334033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8&quot;/&gt;&lt;lineCharCount val=&quot;54&quot;/&gt;&lt;lineCharCount val=&quot;34&quot;/&gt;&lt;lineCharCount val=&quot;51&quot;/&gt;&lt;lineCharCount val=&quot;49&quot;/&gt;&lt;lineCharCount val=&quot;46&quot;/&gt;&lt;lineCharCount val=&quot;13&quot;/&gt;&lt;lineCharCount val=&quot;41&quot;/&gt;&lt;lineCharCount val=&quot;25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64C71E2-4332-49AD-B5DC-29349DECBD04}&quot;/&gt;&lt;isInvalidForFieldText val=&quot;0&quot;/&gt;&lt;Image&gt;&lt;filename val=&quot;C:\Users\kaperk\AppData\Local\Temp\PR\data\asimages\{264C71E2-4332-49AD-B5DC-29349DECBD04}_65.png&quot;/&gt;&lt;left val=&quot;112&quot;/&gt;&lt;top val=&quot;284&quot;/&gt;&lt;width val=&quot;493&quot;/&gt;&lt;height val=&quot;222&quot;/&gt;&lt;hasText val=&quot;1&quot;/&gt;&lt;/Image&gt;&lt;/ThreeDShape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8&quot;/&gt;&lt;lineCharCount val=&quot;45&quot;/&gt;&lt;lineCharCount val=&quot;43&quot;/&gt;&lt;lineCharCount val=&quot;8&quot;/&gt;&lt;lineCharCount val=&quot;51&quot;/&gt;&lt;lineCharCount val=&quot;23&quot;/&gt;&lt;lineCharCount val=&quot;42&quot;/&gt;&lt;lineCharCount val=&quot;20&quot;/&gt;&lt;lineCharCount val=&quot;32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MultipleChoic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MultipleChoic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BJECTTYPE" val="PollCircl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7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9&quot;/&gt;&lt;lineCharCount val=&quot;53&quot;/&gt;&lt;lineCharCount val=&quot;9&quot;/&gt;&lt;lineCharCount val=&quot;48&quot;/&gt;&lt;lineCharCount val=&quot;37&quot;/&gt;&lt;lineCharCount val=&quot;51&quot;/&gt;&lt;lineCharCount val=&quot;46&quot;/&gt;&lt;lineCharCount val=&quot;46&quot;/&gt;&lt;lineCharCount val=&quot;49&quot;/&gt;&lt;lineCharCount val=&quot;28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3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1346</Words>
  <Application>Microsoft Macintosh PowerPoint</Application>
  <PresentationFormat>On-screen Show (4:3)</PresentationFormat>
  <Paragraphs>229</Paragraphs>
  <Slides>44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Courier</vt:lpstr>
      <vt:lpstr>Courier New</vt:lpstr>
      <vt:lpstr>Symbol</vt:lpstr>
      <vt:lpstr>Times New Roman</vt:lpstr>
      <vt:lpstr>Office Theme</vt:lpstr>
      <vt:lpstr>Document</vt:lpstr>
      <vt:lpstr>Lecture 01</vt:lpstr>
      <vt:lpstr>Reading assignment</vt:lpstr>
      <vt:lpstr>PowerPoint Presentation</vt:lpstr>
      <vt:lpstr>PowerPoint Presentation</vt:lpstr>
      <vt:lpstr>A brief review ofPearson correlation</vt:lpstr>
      <vt:lpstr>Objectives</vt:lpstr>
      <vt:lpstr>Pearson Correlation – Linear Relationships </vt:lpstr>
      <vt:lpstr>Correlation</vt:lpstr>
      <vt:lpstr>Hypothesis Test for a Correlation</vt:lpstr>
      <vt:lpstr>2.07 Multiple Answer Poll</vt:lpstr>
      <vt:lpstr>2.07 Multiple Answer Poll – Correct Answer</vt:lpstr>
      <vt:lpstr>Cautions in Interpreting Correlations</vt:lpstr>
      <vt:lpstr>Functional relation</vt:lpstr>
      <vt:lpstr>Statistical relation</vt:lpstr>
      <vt:lpstr>Data for regression analysis</vt:lpstr>
      <vt:lpstr>PowerPoint Presentation</vt:lpstr>
      <vt:lpstr>R tip</vt:lpstr>
      <vt:lpstr>PowerPoint Presentation</vt:lpstr>
      <vt:lpstr>Historical origins</vt:lpstr>
      <vt:lpstr>PowerPoint Presentation</vt:lpstr>
      <vt:lpstr>PowerPoint Presentation</vt:lpstr>
      <vt:lpstr>Examples of statistical relations</vt:lpstr>
      <vt:lpstr>Simple linear regression (SLR)</vt:lpstr>
      <vt:lpstr>Assumptions about ϵ</vt:lpstr>
      <vt:lpstr>Properties of SLR</vt:lpstr>
      <vt:lpstr>PowerPoint Presentation</vt:lpstr>
      <vt:lpstr>Interpreting β_0 and β_1 </vt:lpstr>
      <vt:lpstr>PowerPoint Presentation</vt:lpstr>
      <vt:lpstr>PowerPoint Presentation</vt:lpstr>
      <vt:lpstr>PowerPoint Presentation</vt:lpstr>
      <vt:lpstr>PowerPoint Presentation</vt:lpstr>
      <vt:lpstr>Estimating β_0 and β_1 </vt:lpstr>
      <vt:lpstr>Estimating β_0 and β_1 </vt:lpstr>
      <vt:lpstr>Estimating β_0 and β_1 </vt:lpstr>
      <vt:lpstr>Estimating β_0 and β_1 </vt:lpstr>
      <vt:lpstr>Test to see if you remember calculus</vt:lpstr>
      <vt:lpstr>Derive the LS estimates of β_0 and β_1 </vt:lpstr>
      <vt:lpstr>Point estimates of β_0 and β_1 </vt:lpstr>
      <vt:lpstr>PowerPoint Presentation</vt:lpstr>
      <vt:lpstr>Fitting the SLR model in R</vt:lpstr>
      <vt:lpstr>Pop quiz</vt:lpstr>
      <vt:lpstr>The fitted SLR model</vt:lpstr>
      <vt:lpstr>Residuals: e_i=Y_i-Y ̂_i</vt:lpstr>
      <vt:lpstr>Properties of the residuals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/>
  <cp:keywords/>
  <cp:lastModifiedBy>Microsoft Office User</cp:lastModifiedBy>
  <cp:revision>65</cp:revision>
  <dcterms:created xsi:type="dcterms:W3CDTF">2018-07-09T00:29:50Z</dcterms:created>
  <dcterms:modified xsi:type="dcterms:W3CDTF">2018-08-28T03:11:23Z</dcterms:modified>
</cp:coreProperties>
</file>